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6" r:id="rId3"/>
    <p:sldId id="257" r:id="rId4"/>
    <p:sldId id="271" r:id="rId5"/>
    <p:sldId id="260" r:id="rId6"/>
    <p:sldId id="266" r:id="rId7"/>
    <p:sldId id="273" r:id="rId8"/>
    <p:sldId id="276" r:id="rId9"/>
    <p:sldId id="279" r:id="rId10"/>
    <p:sldId id="277"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4660"/>
  </p:normalViewPr>
  <p:slideViewPr>
    <p:cSldViewPr snapToGrid="0" showGuides="1">
      <p:cViewPr>
        <p:scale>
          <a:sx n="85" d="100"/>
          <a:sy n="85" d="100"/>
        </p:scale>
        <p:origin x="-424" y="288"/>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custT="1"/>
      <dgm:spPr/>
      <dgm:t>
        <a:bodyPr/>
        <a:lstStyle/>
        <a:p>
          <a:r>
            <a:rPr lang="en-US" sz="1400" dirty="0" smtClean="0"/>
            <a:t>Planning</a:t>
          </a:r>
          <a:endParaRPr lang="en-US" sz="1400"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custT="1"/>
      <dgm:spPr/>
      <dgm:t>
        <a:bodyPr/>
        <a:lstStyle/>
        <a:p>
          <a:r>
            <a:rPr lang="en-US" sz="1400" dirty="0" smtClean="0"/>
            <a:t>Descriptive heading, date, log info in table of contents.</a:t>
          </a:r>
          <a:endParaRPr lang="en-US" sz="1400" dirty="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custT="1"/>
      <dgm:spPr/>
      <dgm:t>
        <a:bodyPr/>
        <a:lstStyle/>
        <a:p>
          <a:r>
            <a:rPr lang="en-US" sz="1400" dirty="0" smtClean="0"/>
            <a:t>Objective: Why are you doing this experiment?</a:t>
          </a:r>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custT="1"/>
      <dgm:spPr/>
      <dgm:t>
        <a:bodyPr/>
        <a:lstStyle/>
        <a:p>
          <a:r>
            <a:rPr lang="en-US" sz="1400" dirty="0" smtClean="0"/>
            <a:t>Procedure:</a:t>
          </a:r>
          <a:endParaRPr lang="en-US" sz="1400" dirty="0"/>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F2881FB1-6580-4F21-A283-BFAA6F91D5D2}">
      <dgm:prSet phldrT="[Text]" custT="1"/>
      <dgm:spPr/>
      <dgm:t>
        <a:bodyPr/>
        <a:lstStyle/>
        <a:p>
          <a:r>
            <a:rPr lang="en-US" sz="1400" dirty="0" smtClean="0"/>
            <a:t>Execution</a:t>
          </a:r>
          <a:endParaRPr lang="en-US" sz="1400"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29E78340-8EBE-415C-B973-78A91A054B9C}">
      <dgm:prSet phldrT="[Text]" custT="1"/>
      <dgm:spPr/>
      <dgm:t>
        <a:bodyPr/>
        <a:lstStyle/>
        <a:p>
          <a:r>
            <a:rPr lang="en-US" sz="1400" dirty="0" smtClean="0"/>
            <a:t>How did your experiment deviate from your plan?</a:t>
          </a:r>
          <a:endParaRPr lang="en-US" sz="1400" dirty="0"/>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6352CA33-6755-44BE-808F-400DA4CF80A7}">
      <dgm:prSet phldrT="[Text]" custT="1"/>
      <dgm:spPr/>
      <dgm:t>
        <a:bodyPr/>
        <a:lstStyle/>
        <a:p>
          <a:r>
            <a:rPr lang="en-US" sz="1400" dirty="0" smtClean="0"/>
            <a:t>Results</a:t>
          </a:r>
          <a:endParaRPr lang="en-US" sz="1400"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7FCE83D9-631B-4420-BBFC-CA0AFA59F747}">
      <dgm:prSet phldrT="[Text]" custT="1"/>
      <dgm:spPr/>
      <dgm:t>
        <a:bodyPr/>
        <a:lstStyle/>
        <a:p>
          <a:r>
            <a:rPr lang="en-US" sz="1350" dirty="0" smtClean="0"/>
            <a:t>Conclusions</a:t>
          </a:r>
          <a:r>
            <a:rPr lang="en-US" sz="1400" dirty="0" smtClean="0"/>
            <a:t> &amp; ideas</a:t>
          </a:r>
          <a:endParaRPr lang="en-US" sz="1400" dirty="0"/>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50451020-5E1A-4778-9E8D-169182A36191}">
      <dgm:prSet phldrT="[Text]" custT="1"/>
      <dgm:spPr/>
      <dgm:t>
        <a:bodyPr/>
        <a:lstStyle/>
        <a:p>
          <a:r>
            <a:rPr lang="en-US" sz="1400" dirty="0" smtClean="0"/>
            <a:t>Your analysis and discussion of the meaning of your results </a:t>
          </a:r>
          <a:endParaRPr lang="en-US" sz="1400" dirty="0"/>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ACE7D8C3-8858-47B4-B932-ADD4F010169A}">
      <dgm:prSet custT="1"/>
      <dgm:spPr/>
      <dgm:t>
        <a:bodyPr/>
        <a:lstStyle/>
        <a:p>
          <a:r>
            <a:rPr lang="en-US" sz="1400" dirty="0" smtClean="0"/>
            <a:t>Photocopies of protocols</a:t>
          </a:r>
          <a:endParaRPr lang="en-US" sz="1400" dirty="0"/>
        </a:p>
      </dgm:t>
    </dgm:pt>
    <dgm:pt modelId="{741B877F-B3C5-488B-B76A-5855401EF810}" type="parTrans" cxnId="{B690C777-80B7-4FEE-8BFE-4F479C61D23D}">
      <dgm:prSet/>
      <dgm:spPr/>
      <dgm:t>
        <a:bodyPr/>
        <a:lstStyle/>
        <a:p>
          <a:endParaRPr lang="en-US"/>
        </a:p>
      </dgm:t>
    </dgm:pt>
    <dgm:pt modelId="{8F7805CF-128F-46CC-8EF9-3BD3D7D88CB0}" type="sibTrans" cxnId="{B690C777-80B7-4FEE-8BFE-4F479C61D23D}">
      <dgm:prSet/>
      <dgm:spPr/>
      <dgm:t>
        <a:bodyPr/>
        <a:lstStyle/>
        <a:p>
          <a:endParaRPr lang="en-US"/>
        </a:p>
      </dgm:t>
    </dgm:pt>
    <dgm:pt modelId="{420FE516-F86A-4522-A2AC-FE5BB2A8A9A7}">
      <dgm:prSet custT="1"/>
      <dgm:spPr/>
      <dgm:t>
        <a:bodyPr/>
        <a:lstStyle/>
        <a:p>
          <a:r>
            <a:rPr lang="en-US" sz="1400" dirty="0" smtClean="0"/>
            <a:t>Diagrams or figures where they will bring clarity e.g. plate layout</a:t>
          </a:r>
          <a:endParaRPr lang="en-US" sz="1400" dirty="0"/>
        </a:p>
      </dgm:t>
    </dgm:pt>
    <dgm:pt modelId="{0CFDB4AE-B201-4D42-9D69-CD38EB4615BF}" type="parTrans" cxnId="{A1B150D0-DA06-411F-AEE5-8152C96820FD}">
      <dgm:prSet/>
      <dgm:spPr/>
      <dgm:t>
        <a:bodyPr/>
        <a:lstStyle/>
        <a:p>
          <a:endParaRPr lang="en-US"/>
        </a:p>
      </dgm:t>
    </dgm:pt>
    <dgm:pt modelId="{93D3CC9A-B6D1-4478-BE83-193E40A8834B}" type="sibTrans" cxnId="{A1B150D0-DA06-411F-AEE5-8152C96820FD}">
      <dgm:prSet/>
      <dgm:spPr/>
      <dgm:t>
        <a:bodyPr/>
        <a:lstStyle/>
        <a:p>
          <a:endParaRPr lang="en-US"/>
        </a:p>
      </dgm:t>
    </dgm:pt>
    <dgm:pt modelId="{67AF5320-9AB1-AA45-8D05-76B8D5973F88}">
      <dgm:prSet phldrT="[Text]" custT="1"/>
      <dgm:spPr/>
      <dgm:t>
        <a:bodyPr/>
        <a:lstStyle/>
        <a:p>
          <a:endParaRPr lang="en-US" sz="1400" dirty="0"/>
        </a:p>
      </dgm:t>
    </dgm:pt>
    <dgm:pt modelId="{F5F52B66-7D09-0A47-ADA4-29E554D5BB1F}" type="parTrans" cxnId="{504699B5-991C-A740-A218-D5902B97793B}">
      <dgm:prSet/>
      <dgm:spPr/>
      <dgm:t>
        <a:bodyPr/>
        <a:lstStyle/>
        <a:p>
          <a:endParaRPr lang="en-US"/>
        </a:p>
      </dgm:t>
    </dgm:pt>
    <dgm:pt modelId="{69F498F1-D4B8-EC46-A98E-477A9FCB7B3A}" type="sibTrans" cxnId="{504699B5-991C-A740-A218-D5902B97793B}">
      <dgm:prSet/>
      <dgm:spPr/>
      <dgm:t>
        <a:bodyPr/>
        <a:lstStyle/>
        <a:p>
          <a:endParaRPr lang="en-US"/>
        </a:p>
      </dgm:t>
    </dgm:pt>
    <dgm:pt modelId="{248F5D25-23D8-BA46-BCC1-F4BAF00758F8}">
      <dgm:prSet phldrT="[Text]" custT="1"/>
      <dgm:spPr/>
      <dgm:t>
        <a:bodyPr/>
        <a:lstStyle/>
        <a:p>
          <a:endParaRPr lang="en-US" sz="1400" dirty="0"/>
        </a:p>
      </dgm:t>
    </dgm:pt>
    <dgm:pt modelId="{0BFCADF0-B759-654B-9D8F-10567EED2DAA}" type="parTrans" cxnId="{6EF96B38-A126-AD48-99A5-A142C78820D1}">
      <dgm:prSet/>
      <dgm:spPr/>
      <dgm:t>
        <a:bodyPr/>
        <a:lstStyle/>
        <a:p>
          <a:endParaRPr lang="en-US"/>
        </a:p>
      </dgm:t>
    </dgm:pt>
    <dgm:pt modelId="{7CC9E015-D5DD-8448-ACC3-C3E10B76B7F4}" type="sibTrans" cxnId="{6EF96B38-A126-AD48-99A5-A142C78820D1}">
      <dgm:prSet/>
      <dgm:spPr/>
      <dgm:t>
        <a:bodyPr/>
        <a:lstStyle/>
        <a:p>
          <a:endParaRPr lang="en-US"/>
        </a:p>
      </dgm:t>
    </dgm:pt>
    <dgm:pt modelId="{CEA6D95D-D2B8-374D-8308-167D14B7D70B}">
      <dgm:prSet phldrT="[Text]" custT="1"/>
      <dgm:spPr/>
      <dgm:t>
        <a:bodyPr/>
        <a:lstStyle/>
        <a:p>
          <a:r>
            <a:rPr lang="en-US" sz="1400" dirty="0" smtClean="0"/>
            <a:t>A clear,  thorough description of your observations and the outcome of your experiments.</a:t>
          </a:r>
          <a:endParaRPr lang="en-US" sz="1400" dirty="0"/>
        </a:p>
      </dgm:t>
    </dgm:pt>
    <dgm:pt modelId="{805C8D0F-366B-6E43-BB3F-9C9171938149}" type="parTrans" cxnId="{0F843CCB-DEA4-8F44-A26C-531FDD5817BC}">
      <dgm:prSet/>
      <dgm:spPr/>
      <dgm:t>
        <a:bodyPr/>
        <a:lstStyle/>
        <a:p>
          <a:endParaRPr lang="en-US"/>
        </a:p>
      </dgm:t>
    </dgm:pt>
    <dgm:pt modelId="{A1C7295D-BF6F-FD41-B506-2ED6762951EA}" type="sibTrans" cxnId="{0F843CCB-DEA4-8F44-A26C-531FDD5817BC}">
      <dgm:prSet/>
      <dgm:spPr/>
      <dgm:t>
        <a:bodyPr/>
        <a:lstStyle/>
        <a:p>
          <a:endParaRPr lang="en-US"/>
        </a:p>
      </dgm:t>
    </dgm:pt>
    <dgm:pt modelId="{DFCBDBC8-3782-274B-8040-8AEA8D0B0D75}">
      <dgm:prSet phldrT="[Text]" custT="1"/>
      <dgm:spPr/>
      <dgm:t>
        <a:bodyPr/>
        <a:lstStyle/>
        <a:p>
          <a:r>
            <a:rPr lang="en-US" sz="1400" dirty="0" smtClean="0"/>
            <a:t>Any figures, data, graphs associated with your experiments.</a:t>
          </a:r>
          <a:endParaRPr lang="en-US" sz="1400" dirty="0"/>
        </a:p>
      </dgm:t>
    </dgm:pt>
    <dgm:pt modelId="{6F1BBCD2-141A-624A-B22E-C0AEAA644CBD}" type="parTrans" cxnId="{74662AF9-9246-8546-A7B0-A7055D7B6F2D}">
      <dgm:prSet/>
      <dgm:spPr/>
      <dgm:t>
        <a:bodyPr/>
        <a:lstStyle/>
        <a:p>
          <a:endParaRPr lang="en-US"/>
        </a:p>
      </dgm:t>
    </dgm:pt>
    <dgm:pt modelId="{58CB20B2-D82D-6A49-A5F0-05C97FD94B60}" type="sibTrans" cxnId="{74662AF9-9246-8546-A7B0-A7055D7B6F2D}">
      <dgm:prSet/>
      <dgm:spPr/>
      <dgm:t>
        <a:bodyPr/>
        <a:lstStyle/>
        <a:p>
          <a:endParaRPr lang="en-US"/>
        </a:p>
      </dgm:t>
    </dgm:pt>
    <dgm:pt modelId="{60468F10-487C-A148-97DC-1D29B23C649D}">
      <dgm:prSet phldrT="[Text]" custT="1"/>
      <dgm:spPr/>
      <dgm:t>
        <a:bodyPr/>
        <a:lstStyle/>
        <a:p>
          <a:endParaRPr lang="en-US" sz="1400" dirty="0"/>
        </a:p>
      </dgm:t>
    </dgm:pt>
    <dgm:pt modelId="{BCB0444F-7D4B-4640-A1A8-5BB0F2CB8E2B}" type="parTrans" cxnId="{824AED50-3F23-C84D-BC33-246DAC504415}">
      <dgm:prSet/>
      <dgm:spPr/>
      <dgm:t>
        <a:bodyPr/>
        <a:lstStyle/>
        <a:p>
          <a:endParaRPr lang="en-US"/>
        </a:p>
      </dgm:t>
    </dgm:pt>
    <dgm:pt modelId="{932B9FC1-FED6-E841-9DD5-62581C59D520}" type="sibTrans" cxnId="{824AED50-3F23-C84D-BC33-246DAC504415}">
      <dgm:prSet/>
      <dgm:spPr/>
      <dgm:t>
        <a:bodyPr/>
        <a:lstStyle/>
        <a:p>
          <a:endParaRPr lang="en-US"/>
        </a:p>
      </dgm:t>
    </dgm:pt>
    <dgm:pt modelId="{DDE722A2-293F-034E-B849-5531F2C91DB1}">
      <dgm:prSet phldrT="[Text]" custT="1"/>
      <dgm:spPr/>
      <dgm:t>
        <a:bodyPr/>
        <a:lstStyle/>
        <a:p>
          <a:endParaRPr lang="en-US" sz="1400" dirty="0"/>
        </a:p>
      </dgm:t>
    </dgm:pt>
    <dgm:pt modelId="{783D6553-62A7-304D-8FE7-D52FB07535A5}" type="parTrans" cxnId="{9FF33100-F04F-3E4C-A9F5-AA8E966A24B8}">
      <dgm:prSet/>
      <dgm:spPr/>
      <dgm:t>
        <a:bodyPr/>
        <a:lstStyle/>
        <a:p>
          <a:endParaRPr lang="en-US"/>
        </a:p>
      </dgm:t>
    </dgm:pt>
    <dgm:pt modelId="{A478A7F1-86E3-814A-8EA5-8257D496E338}" type="sibTrans" cxnId="{9FF33100-F04F-3E4C-A9F5-AA8E966A24B8}">
      <dgm:prSet/>
      <dgm:spPr/>
      <dgm:t>
        <a:bodyPr/>
        <a:lstStyle/>
        <a:p>
          <a:endParaRPr lang="en-US"/>
        </a:p>
      </dgm:t>
    </dgm:pt>
    <dgm:pt modelId="{78AA46F1-D353-924B-81B1-02891E7BB5BA}">
      <dgm:prSet phldrT="[Text]" custT="1"/>
      <dgm:spPr/>
      <dgm:t>
        <a:bodyPr/>
        <a:lstStyle/>
        <a:p>
          <a:r>
            <a:rPr lang="en-US" sz="1400" dirty="0" smtClean="0"/>
            <a:t>The implications of these conclusions on future work. What are your next steps? What are you thinking at this stage?</a:t>
          </a:r>
          <a:endParaRPr lang="en-US" sz="1400" dirty="0"/>
        </a:p>
      </dgm:t>
    </dgm:pt>
    <dgm:pt modelId="{BB47B2D6-B362-6D46-9F1E-0A3D80999387}" type="parTrans" cxnId="{3C1EC511-FA6B-2D4E-B057-3DDE5DBE8F42}">
      <dgm:prSet/>
      <dgm:spPr/>
      <dgm:t>
        <a:bodyPr/>
        <a:lstStyle/>
        <a:p>
          <a:endParaRPr lang="en-US"/>
        </a:p>
      </dgm:t>
    </dgm:pt>
    <dgm:pt modelId="{A44DC23F-642F-EA4F-9BFD-6417BAA0F9FF}" type="sibTrans" cxnId="{3C1EC511-FA6B-2D4E-B057-3DDE5DBE8F42}">
      <dgm:prSet/>
      <dgm:spPr/>
      <dgm:t>
        <a:bodyPr/>
        <a:lstStyle/>
        <a:p>
          <a:endParaRPr lang="en-US"/>
        </a:p>
      </dgm:t>
    </dgm:pt>
    <dgm:pt modelId="{289222F8-A191-D34E-B09C-D8ECEC913F9F}">
      <dgm:prSet phldrT="[Text]" custT="1"/>
      <dgm:spPr/>
      <dgm:t>
        <a:bodyPr/>
        <a:lstStyle/>
        <a:p>
          <a:r>
            <a:rPr lang="en-US" sz="1400" dirty="0" smtClean="0"/>
            <a:t>It is very unlikely that your experiment went perfectly. This is to be expected, and details thereof noted. </a:t>
          </a:r>
          <a:endParaRPr lang="en-US" sz="1400" dirty="0"/>
        </a:p>
      </dgm:t>
    </dgm:pt>
    <dgm:pt modelId="{BE1914D5-235A-8144-B0C2-83BE98C7AFAB}" type="parTrans" cxnId="{80FB2E21-484F-C142-A71F-0654C55720A1}">
      <dgm:prSet/>
      <dgm:spPr/>
      <dgm:t>
        <a:bodyPr/>
        <a:lstStyle/>
        <a:p>
          <a:endParaRPr lang="en-US"/>
        </a:p>
      </dgm:t>
    </dgm:pt>
    <dgm:pt modelId="{5CB6A8DD-FE3F-B546-A01F-9F32FF47130D}" type="sibTrans" cxnId="{80FB2E21-484F-C142-A71F-0654C55720A1}">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3" custScaleY="58539"/>
      <dgm:spPr/>
      <dgm:t>
        <a:bodyPr/>
        <a:lstStyle/>
        <a:p>
          <a:endParaRPr lang="en-US"/>
        </a:p>
      </dgm:t>
    </dgm:pt>
    <dgm:pt modelId="{187D4E8C-5C91-4D00-870C-2C45D4EA263C}" type="pres">
      <dgm:prSet presAssocID="{B4F1B46E-22B2-4721-950C-8704487586DC}" presName="firstChildTx" presStyleLbl="bgAccFollowNode1" presStyleIdx="0" presStyleCnt="13">
        <dgm:presLayoutVars>
          <dgm:bulletEnabled val="1"/>
        </dgm:presLayoutVars>
      </dgm:prSet>
      <dgm:spPr/>
      <dgm:t>
        <a:bodyPr/>
        <a:lstStyle/>
        <a:p>
          <a:endParaRPr lang="en-US"/>
        </a:p>
      </dgm:t>
    </dgm:pt>
    <dgm:pt modelId="{60BB45DE-ED26-834B-9EBC-CD1933241815}" type="pres">
      <dgm:prSet presAssocID="{9D72CDD3-5859-43DB-BD75-0C3C30E3DE62}" presName="comp" presStyleCnt="0"/>
      <dgm:spPr/>
    </dgm:pt>
    <dgm:pt modelId="{E4ED512F-2FC1-BF47-83FB-D10FC3753103}" type="pres">
      <dgm:prSet presAssocID="{9D72CDD3-5859-43DB-BD75-0C3C30E3DE62}" presName="child" presStyleLbl="bgAccFollowNode1" presStyleIdx="1" presStyleCnt="13"/>
      <dgm:spPr/>
      <dgm:t>
        <a:bodyPr/>
        <a:lstStyle/>
        <a:p>
          <a:endParaRPr lang="en-US"/>
        </a:p>
      </dgm:t>
    </dgm:pt>
    <dgm:pt modelId="{D4DD912E-48CF-D44A-A45F-CED032A70E7C}" type="pres">
      <dgm:prSet presAssocID="{9D72CDD3-5859-43DB-BD75-0C3C30E3DE62}" presName="childTx" presStyleLbl="bgAccFollowNode1" presStyleIdx="1" presStyleCnt="13">
        <dgm:presLayoutVars>
          <dgm:bulletEnabled val="1"/>
        </dgm:presLayoutVars>
      </dgm:prSet>
      <dgm:spPr/>
      <dgm:t>
        <a:bodyPr/>
        <a:lstStyle/>
        <a:p>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2" presStyleCnt="13"/>
      <dgm:spPr/>
      <dgm:t>
        <a:bodyPr/>
        <a:lstStyle/>
        <a:p>
          <a:endParaRPr lang="en-US"/>
        </a:p>
      </dgm:t>
    </dgm:pt>
    <dgm:pt modelId="{4AE7D907-B6F4-4647-AB3F-ABE94C438AE8}" type="pres">
      <dgm:prSet presAssocID="{F9D46839-CD06-4669-AAE4-4D1E9AFEDA78}" presName="childTx" presStyleLbl="bgAccFollowNode1" presStyleIdx="2" presStyleCnt="13">
        <dgm:presLayoutVars>
          <dgm:bulletEnabled val="1"/>
        </dgm:presLayoutVars>
      </dgm:prSet>
      <dgm:spPr/>
      <dgm:t>
        <a:bodyPr/>
        <a:lstStyle/>
        <a:p>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3" presStyleCnt="13" custScaleY="176799"/>
      <dgm:spPr/>
      <dgm:t>
        <a:bodyPr/>
        <a:lstStyle/>
        <a:p>
          <a:endParaRPr lang="en-US"/>
        </a:p>
      </dgm:t>
    </dgm:pt>
    <dgm:pt modelId="{D685DD23-B321-4B5E-842F-394CB33239FA}" type="pres">
      <dgm:prSet presAssocID="{7CB6360B-4022-4E96-922B-A12DE0E2A39F}" presName="childTx" presStyleLbl="bgAccFollowNode1" presStyleIdx="3" presStyleCnt="13">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ScaleX="123058" custScaleY="120772"/>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4" presStyleCnt="13" custScaleY="58539"/>
      <dgm:spPr/>
      <dgm:t>
        <a:bodyPr/>
        <a:lstStyle/>
        <a:p>
          <a:endParaRPr lang="en-US"/>
        </a:p>
      </dgm:t>
    </dgm:pt>
    <dgm:pt modelId="{10C9E3CF-3A8F-4100-8ACD-91E2373197A2}" type="pres">
      <dgm:prSet presAssocID="{F2881FB1-6580-4F21-A283-BFAA6F91D5D2}" presName="firstChildTx" presStyleLbl="bgAccFollowNode1" presStyleIdx="4" presStyleCnt="13">
        <dgm:presLayoutVars>
          <dgm:bulletEnabled val="1"/>
        </dgm:presLayoutVars>
      </dgm:prSet>
      <dgm:spPr/>
      <dgm:t>
        <a:bodyPr/>
        <a:lstStyle/>
        <a:p>
          <a:endParaRPr lang="en-US"/>
        </a:p>
      </dgm:t>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5" presStyleCnt="13"/>
      <dgm:spPr/>
      <dgm:t>
        <a:bodyPr/>
        <a:lstStyle/>
        <a:p>
          <a:endParaRPr lang="en-US"/>
        </a:p>
      </dgm:t>
    </dgm:pt>
    <dgm:pt modelId="{B12AEB83-0A64-4B36-BF01-B2F834861BAA}" type="pres">
      <dgm:prSet presAssocID="{29E78340-8EBE-415C-B973-78A91A054B9C}" presName="childTx" presStyleLbl="bgAccFollowNode1" presStyleIdx="5" presStyleCnt="13">
        <dgm:presLayoutVars>
          <dgm:bulletEnabled val="1"/>
        </dgm:presLayoutVars>
      </dgm:prSet>
      <dgm:spPr/>
      <dgm:t>
        <a:bodyPr/>
        <a:lstStyle/>
        <a:p>
          <a:endParaRPr lang="en-US"/>
        </a:p>
      </dgm:t>
    </dgm:pt>
    <dgm:pt modelId="{07CD9D87-41C0-2C45-AD1B-B72D44DC3CAE}" type="pres">
      <dgm:prSet presAssocID="{289222F8-A191-D34E-B09C-D8ECEC913F9F}" presName="comp" presStyleCnt="0"/>
      <dgm:spPr/>
    </dgm:pt>
    <dgm:pt modelId="{C3AE85D4-BEE7-0C41-9D67-A76C3A9A687F}" type="pres">
      <dgm:prSet presAssocID="{289222F8-A191-D34E-B09C-D8ECEC913F9F}" presName="child" presStyleLbl="bgAccFollowNode1" presStyleIdx="6" presStyleCnt="13" custScaleY="173901"/>
      <dgm:spPr/>
      <dgm:t>
        <a:bodyPr/>
        <a:lstStyle/>
        <a:p>
          <a:endParaRPr lang="en-US"/>
        </a:p>
      </dgm:t>
    </dgm:pt>
    <dgm:pt modelId="{A5C452FE-CBB2-0148-BF49-358848722AF8}" type="pres">
      <dgm:prSet presAssocID="{289222F8-A191-D34E-B09C-D8ECEC913F9F}" presName="childTx" presStyleLbl="bgAccFollowNode1" presStyleIdx="6" presStyleCnt="13">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custScaleX="123058" custScaleY="120772"/>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7" presStyleCnt="13" custScaleY="58539"/>
      <dgm:spPr/>
      <dgm:t>
        <a:bodyPr/>
        <a:lstStyle/>
        <a:p>
          <a:endParaRPr lang="en-US"/>
        </a:p>
      </dgm:t>
    </dgm:pt>
    <dgm:pt modelId="{F8977219-728E-448F-AE8B-46B14F4F17DE}" type="pres">
      <dgm:prSet presAssocID="{6352CA33-6755-44BE-808F-400DA4CF80A7}" presName="firstChildTx" presStyleLbl="bgAccFollowNode1" presStyleIdx="7" presStyleCnt="13">
        <dgm:presLayoutVars>
          <dgm:bulletEnabled val="1"/>
        </dgm:presLayoutVars>
      </dgm:prSet>
      <dgm:spPr/>
      <dgm:t>
        <a:bodyPr/>
        <a:lstStyle/>
        <a:p>
          <a:endParaRPr lang="en-US"/>
        </a:p>
      </dgm:t>
    </dgm:pt>
    <dgm:pt modelId="{005D6641-3829-7F46-B741-A4A7B2D6DF21}" type="pres">
      <dgm:prSet presAssocID="{CEA6D95D-D2B8-374D-8308-167D14B7D70B}" presName="comp" presStyleCnt="0"/>
      <dgm:spPr/>
    </dgm:pt>
    <dgm:pt modelId="{25AB717B-E8BE-CB4D-B19C-470B00359798}" type="pres">
      <dgm:prSet presAssocID="{CEA6D95D-D2B8-374D-8308-167D14B7D70B}" presName="child" presStyleLbl="bgAccFollowNode1" presStyleIdx="8" presStyleCnt="13" custScaleY="176601"/>
      <dgm:spPr/>
      <dgm:t>
        <a:bodyPr/>
        <a:lstStyle/>
        <a:p>
          <a:endParaRPr lang="en-US"/>
        </a:p>
      </dgm:t>
    </dgm:pt>
    <dgm:pt modelId="{6A1C8716-B0D1-7147-A1CA-E8117020C6E7}" type="pres">
      <dgm:prSet presAssocID="{CEA6D95D-D2B8-374D-8308-167D14B7D70B}" presName="childTx" presStyleLbl="bgAccFollowNode1" presStyleIdx="8" presStyleCnt="13">
        <dgm:presLayoutVars>
          <dgm:bulletEnabled val="1"/>
        </dgm:presLayoutVars>
      </dgm:prSet>
      <dgm:spPr/>
      <dgm:t>
        <a:bodyPr/>
        <a:lstStyle/>
        <a:p>
          <a:endParaRPr lang="en-US"/>
        </a:p>
      </dgm:t>
    </dgm:pt>
    <dgm:pt modelId="{DBDC3B27-6C24-3B41-AD01-86120D8FF499}" type="pres">
      <dgm:prSet presAssocID="{DFCBDBC8-3782-274B-8040-8AEA8D0B0D75}" presName="comp" presStyleCnt="0"/>
      <dgm:spPr/>
    </dgm:pt>
    <dgm:pt modelId="{8C9317A4-0581-E444-8CC7-661C5F0DAB6B}" type="pres">
      <dgm:prSet presAssocID="{DFCBDBC8-3782-274B-8040-8AEA8D0B0D75}" presName="child" presStyleLbl="bgAccFollowNode1" presStyleIdx="9" presStyleCnt="13" custLinFactNeighborY="0"/>
      <dgm:spPr/>
      <dgm:t>
        <a:bodyPr/>
        <a:lstStyle/>
        <a:p>
          <a:endParaRPr lang="en-US"/>
        </a:p>
      </dgm:t>
    </dgm:pt>
    <dgm:pt modelId="{BF4F85CD-848D-0645-BFA0-370E6CA8706B}" type="pres">
      <dgm:prSet presAssocID="{DFCBDBC8-3782-274B-8040-8AEA8D0B0D75}" presName="childTx" presStyleLbl="bgAccFollowNode1" presStyleIdx="9" presStyleCnt="13">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custScaleX="123058" custScaleY="120772"/>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10" presStyleCnt="13" custScaleY="58539"/>
      <dgm:spPr/>
      <dgm:t>
        <a:bodyPr/>
        <a:lstStyle/>
        <a:p>
          <a:endParaRPr lang="en-US"/>
        </a:p>
      </dgm:t>
    </dgm:pt>
    <dgm:pt modelId="{5B88A17E-EFF5-4A04-9CC9-D2131DA9ECCC}" type="pres">
      <dgm:prSet presAssocID="{7FCE83D9-631B-4420-BBFC-CA0AFA59F747}" presName="firstChildTx" presStyleLbl="bgAccFollowNode1" presStyleIdx="10" presStyleCnt="13">
        <dgm:presLayoutVars>
          <dgm:bulletEnabled val="1"/>
        </dgm:presLayoutVars>
      </dgm:prSet>
      <dgm:spPr/>
      <dgm:t>
        <a:bodyPr/>
        <a:lstStyle/>
        <a:p>
          <a:endParaRPr lang="en-US"/>
        </a:p>
      </dgm:t>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11" presStyleCnt="13"/>
      <dgm:spPr/>
      <dgm:t>
        <a:bodyPr/>
        <a:lstStyle/>
        <a:p>
          <a:endParaRPr lang="en-US"/>
        </a:p>
      </dgm:t>
    </dgm:pt>
    <dgm:pt modelId="{2B18CCD9-D6B1-4225-8D26-4BA691BB1837}" type="pres">
      <dgm:prSet presAssocID="{50451020-5E1A-4778-9E8D-169182A36191}" presName="childTx" presStyleLbl="bgAccFollowNode1" presStyleIdx="11" presStyleCnt="13">
        <dgm:presLayoutVars>
          <dgm:bulletEnabled val="1"/>
        </dgm:presLayoutVars>
      </dgm:prSet>
      <dgm:spPr/>
      <dgm:t>
        <a:bodyPr/>
        <a:lstStyle/>
        <a:p>
          <a:endParaRPr lang="en-US"/>
        </a:p>
      </dgm:t>
    </dgm:pt>
    <dgm:pt modelId="{BB748EE9-AA4A-8545-91D9-47A9B8643A63}" type="pres">
      <dgm:prSet presAssocID="{78AA46F1-D353-924B-81B1-02891E7BB5BA}" presName="comp" presStyleCnt="0"/>
      <dgm:spPr/>
    </dgm:pt>
    <dgm:pt modelId="{5549DC88-183D-374A-B45D-51CE190B81B6}" type="pres">
      <dgm:prSet presAssocID="{78AA46F1-D353-924B-81B1-02891E7BB5BA}" presName="child" presStyleLbl="bgAccFollowNode1" presStyleIdx="12" presStyleCnt="13" custScaleY="190697"/>
      <dgm:spPr/>
      <dgm:t>
        <a:bodyPr/>
        <a:lstStyle/>
        <a:p>
          <a:endParaRPr lang="en-US"/>
        </a:p>
      </dgm:t>
    </dgm:pt>
    <dgm:pt modelId="{A03563FC-D735-DC46-9DE1-E9E88CF25158}" type="pres">
      <dgm:prSet presAssocID="{78AA46F1-D353-924B-81B1-02891E7BB5BA}" presName="childTx" presStyleLbl="bgAccFollowNode1" presStyleIdx="12" presStyleCnt="13">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custScaleX="123058" custScaleY="120772"/>
      <dgm:spPr/>
      <dgm:t>
        <a:bodyPr/>
        <a:lstStyle/>
        <a:p>
          <a:endParaRPr lang="en-US"/>
        </a:p>
      </dgm:t>
    </dgm:pt>
  </dgm:ptLst>
  <dgm:cxnLst>
    <dgm:cxn modelId="{C9B692E8-7AEB-D944-87BA-2C2FD09EFE72}" type="presOf" srcId="{9D72CDD3-5859-43DB-BD75-0C3C30E3DE62}" destId="{D4DD912E-48CF-D44A-A45F-CED032A70E7C}" srcOrd="1" destOrd="0" presId="urn:microsoft.com/office/officeart/2005/8/layout/hList9"/>
    <dgm:cxn modelId="{A2CD6BF0-29A5-584E-8865-5777D1D43767}" type="presOf" srcId="{9D72CDD3-5859-43DB-BD75-0C3C30E3DE62}" destId="{E4ED512F-2FC1-BF47-83FB-D10FC3753103}" srcOrd="0"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6EF96B38-A126-AD48-99A5-A142C78820D1}" srcId="{F2881FB1-6580-4F21-A283-BFAA6F91D5D2}" destId="{248F5D25-23D8-BA46-BCC1-F4BAF00758F8}" srcOrd="0" destOrd="0" parTransId="{0BFCADF0-B759-654B-9D8F-10567EED2DAA}" sibTransId="{7CC9E015-D5DD-8448-ACC3-C3E10B76B7F4}"/>
    <dgm:cxn modelId="{C1B8D5A6-560E-AC49-BC7B-9481A28B9A22}" type="presOf" srcId="{248F5D25-23D8-BA46-BCC1-F4BAF00758F8}" destId="{10C9E3CF-3A8F-4100-8ACD-91E2373197A2}" srcOrd="1" destOrd="0" presId="urn:microsoft.com/office/officeart/2005/8/layout/hList9"/>
    <dgm:cxn modelId="{DDB5AD9A-40B0-48EF-AF2C-8CCDA330F7FE}" srcId="{B4F1B46E-22B2-4721-950C-8704487586DC}" destId="{9D72CDD3-5859-43DB-BD75-0C3C30E3DE62}" srcOrd="1" destOrd="0" parTransId="{1D5B1F83-33A7-4298-BC11-2B1252AFAEA5}" sibTransId="{15E25BD4-1EBF-43C2-8885-DBF66B8429E1}"/>
    <dgm:cxn modelId="{2C8317B2-2EBB-4589-86EA-C77B3B6E81AA}" srcId="{00C18FBF-3FF5-4C16-97CF-AF03740D7AB6}" destId="{B4F1B46E-22B2-4721-950C-8704487586DC}" srcOrd="0" destOrd="0" parTransId="{E8A66543-CC4D-4785-A93E-5B125E09F826}" sibTransId="{A7E2530A-34E2-4E9F-BC78-8920BA140C41}"/>
    <dgm:cxn modelId="{824AED50-3F23-C84D-BC33-246DAC504415}" srcId="{6352CA33-6755-44BE-808F-400DA4CF80A7}" destId="{60468F10-487C-A148-97DC-1D29B23C649D}" srcOrd="0" destOrd="0" parTransId="{BCB0444F-7D4B-4640-A1A8-5BB0F2CB8E2B}" sibTransId="{932B9FC1-FED6-E841-9DD5-62581C59D520}"/>
    <dgm:cxn modelId="{544AE347-15B7-C54A-818F-CAF3276EC451}" type="presOf" srcId="{67AF5320-9AB1-AA45-8D05-76B8D5973F88}" destId="{187D4E8C-5C91-4D00-870C-2C45D4EA263C}" srcOrd="1" destOrd="0" presId="urn:microsoft.com/office/officeart/2005/8/layout/hList9"/>
    <dgm:cxn modelId="{C7355AA3-8493-AD43-B55A-F3018F0326F2}" type="presOf" srcId="{DFCBDBC8-3782-274B-8040-8AEA8D0B0D75}" destId="{8C9317A4-0581-E444-8CC7-661C5F0DAB6B}" srcOrd="0"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45FC71BE-D074-8F44-9138-8072AEB57173}" type="presOf" srcId="{CEA6D95D-D2B8-374D-8308-167D14B7D70B}" destId="{6A1C8716-B0D1-7147-A1CA-E8117020C6E7}" srcOrd="1" destOrd="0" presId="urn:microsoft.com/office/officeart/2005/8/layout/hList9"/>
    <dgm:cxn modelId="{B690C777-80B7-4FEE-8BFE-4F479C61D23D}" srcId="{7CB6360B-4022-4E96-922B-A12DE0E2A39F}" destId="{ACE7D8C3-8858-47B4-B932-ADD4F010169A}" srcOrd="0" destOrd="0" parTransId="{741B877F-B3C5-488B-B76A-5855401EF810}" sibTransId="{8F7805CF-128F-46CC-8EF9-3BD3D7D88CB0}"/>
    <dgm:cxn modelId="{F7C1588D-7EC6-9E4D-B60E-804416BF67CF}" type="presOf" srcId="{78AA46F1-D353-924B-81B1-02891E7BB5BA}" destId="{5549DC88-183D-374A-B45D-51CE190B81B6}" srcOrd="0" destOrd="0" presId="urn:microsoft.com/office/officeart/2005/8/layout/hList9"/>
    <dgm:cxn modelId="{9E94EC3D-8AFF-4A4E-B0DA-78CCE9AF3BA5}" type="presOf" srcId="{289222F8-A191-D34E-B09C-D8ECEC913F9F}" destId="{C3AE85D4-BEE7-0C41-9D67-A76C3A9A687F}" srcOrd="0" destOrd="0" presId="urn:microsoft.com/office/officeart/2005/8/layout/hList9"/>
    <dgm:cxn modelId="{A1B150D0-DA06-411F-AEE5-8152C96820FD}" srcId="{7CB6360B-4022-4E96-922B-A12DE0E2A39F}" destId="{420FE516-F86A-4522-A2AC-FE5BB2A8A9A7}" srcOrd="1" destOrd="0" parTransId="{0CFDB4AE-B201-4D42-9D69-CD38EB4615BF}" sibTransId="{93D3CC9A-B6D1-4478-BE83-193E40A8834B}"/>
    <dgm:cxn modelId="{0F86DBDB-3C4F-4C84-981B-7F4CA2A8EAF3}" srcId="{7FCE83D9-631B-4420-BBFC-CA0AFA59F747}" destId="{50451020-5E1A-4778-9E8D-169182A36191}" srcOrd="1" destOrd="0" parTransId="{7DFC3849-4A12-49FB-B614-8AFD597CCB9E}" sibTransId="{EEDE2474-4F18-4F59-8E58-6382D253E514}"/>
    <dgm:cxn modelId="{77F620CE-FC2D-42CF-890C-6A28A43BA06E}" type="presOf" srcId="{F2881FB1-6580-4F21-A283-BFAA6F91D5D2}" destId="{FD776C1E-557E-4553-9447-49B69EEC7907}" srcOrd="0" destOrd="0" presId="urn:microsoft.com/office/officeart/2005/8/layout/hList9"/>
    <dgm:cxn modelId="{B814A4B1-5A76-476A-845F-2E8FB48519C8}" type="presOf" srcId="{ACE7D8C3-8858-47B4-B932-ADD4F010169A}" destId="{D685DD23-B321-4B5E-842F-394CB33239FA}" srcOrd="1" destOrd="1" presId="urn:microsoft.com/office/officeart/2005/8/layout/hList9"/>
    <dgm:cxn modelId="{7F3B5912-CE3A-4F69-B6A0-82162798FA63}" type="presOf" srcId="{00C18FBF-3FF5-4C16-97CF-AF03740D7AB6}" destId="{0DC7A063-583D-4B0F-88B2-BD54F95D95AF}" srcOrd="0" destOrd="0" presId="urn:microsoft.com/office/officeart/2005/8/layout/hList9"/>
    <dgm:cxn modelId="{BF44EE3B-33D7-4C78-9F7F-251ACD5D2EE9}" type="presOf" srcId="{420FE516-F86A-4522-A2AC-FE5BB2A8A9A7}" destId="{1877502C-A892-4DC0-ADA6-FA065097BB90}" srcOrd="0" destOrd="2" presId="urn:microsoft.com/office/officeart/2005/8/layout/hList9"/>
    <dgm:cxn modelId="{9FF33100-F04F-3E4C-A9F5-AA8E966A24B8}" srcId="{7FCE83D9-631B-4420-BBFC-CA0AFA59F747}" destId="{DDE722A2-293F-034E-B849-5531F2C91DB1}" srcOrd="0" destOrd="0" parTransId="{783D6553-62A7-304D-8FE7-D52FB07535A5}" sibTransId="{A478A7F1-86E3-814A-8EA5-8257D496E338}"/>
    <dgm:cxn modelId="{C1FA3588-4916-3C44-A6C7-DA54A948D8FF}" type="presOf" srcId="{DDE722A2-293F-034E-B849-5531F2C91DB1}" destId="{5B88A17E-EFF5-4A04-9CC9-D2131DA9ECCC}" srcOrd="1" destOrd="0" presId="urn:microsoft.com/office/officeart/2005/8/layout/hList9"/>
    <dgm:cxn modelId="{74662AF9-9246-8546-A7B0-A7055D7B6F2D}" srcId="{6352CA33-6755-44BE-808F-400DA4CF80A7}" destId="{DFCBDBC8-3782-274B-8040-8AEA8D0B0D75}" srcOrd="2" destOrd="0" parTransId="{6F1BBCD2-141A-624A-B22E-C0AEAA644CBD}" sibTransId="{58CB20B2-D82D-6A49-A5F0-05C97FD94B60}"/>
    <dgm:cxn modelId="{80FB2E21-484F-C142-A71F-0654C55720A1}" srcId="{F2881FB1-6580-4F21-A283-BFAA6F91D5D2}" destId="{289222F8-A191-D34E-B09C-D8ECEC913F9F}" srcOrd="2" destOrd="0" parTransId="{BE1914D5-235A-8144-B0C2-83BE98C7AFAB}" sibTransId="{5CB6A8DD-FE3F-B546-A01F-9F32FF47130D}"/>
    <dgm:cxn modelId="{F2C7C2DC-37FE-EF41-A0FA-020606098FEC}" type="presOf" srcId="{29E78340-8EBE-415C-B973-78A91A054B9C}" destId="{614EBA0E-D12B-447E-B378-B0FA2DEBEA2F}" srcOrd="0" destOrd="0" presId="urn:microsoft.com/office/officeart/2005/8/layout/hList9"/>
    <dgm:cxn modelId="{DB8CBA79-45BF-4B48-8778-F6DA07A56D51}" type="presOf" srcId="{DDE722A2-293F-034E-B849-5531F2C91DB1}" destId="{402C2C77-A32C-4D99-9940-12535E1181F2}" srcOrd="0" destOrd="0" presId="urn:microsoft.com/office/officeart/2005/8/layout/hList9"/>
    <dgm:cxn modelId="{5CBFC6D6-AC0D-D54B-95D4-AC851F318DEA}" type="presOf" srcId="{289222F8-A191-D34E-B09C-D8ECEC913F9F}" destId="{A5C452FE-CBB2-0148-BF49-358848722AF8}" srcOrd="1" destOrd="0" presId="urn:microsoft.com/office/officeart/2005/8/layout/hList9"/>
    <dgm:cxn modelId="{7B0062CF-D495-E545-9617-1A54AB128DB9}" type="presOf" srcId="{CEA6D95D-D2B8-374D-8308-167D14B7D70B}" destId="{25AB717B-E8BE-CB4D-B19C-470B00359798}" srcOrd="0" destOrd="0" presId="urn:microsoft.com/office/officeart/2005/8/layout/hList9"/>
    <dgm:cxn modelId="{AF9FBFC5-EFA7-2141-807C-E4E7AED15434}" type="presOf" srcId="{50451020-5E1A-4778-9E8D-169182A36191}" destId="{2B18CCD9-D6B1-4225-8D26-4BA691BB1837}" srcOrd="1" destOrd="0" presId="urn:microsoft.com/office/officeart/2005/8/layout/hList9"/>
    <dgm:cxn modelId="{23C21151-9541-2744-9AF8-D59E2793E44B}" type="presOf" srcId="{DFCBDBC8-3782-274B-8040-8AEA8D0B0D75}" destId="{BF4F85CD-848D-0645-BFA0-370E6CA8706B}" srcOrd="1" destOrd="0" presId="urn:microsoft.com/office/officeart/2005/8/layout/hList9"/>
    <dgm:cxn modelId="{331EF592-7189-4116-BAD4-8157BB895586}" type="presOf" srcId="{ACE7D8C3-8858-47B4-B932-ADD4F010169A}" destId="{1877502C-A892-4DC0-ADA6-FA065097BB90}" srcOrd="0" destOrd="1" presId="urn:microsoft.com/office/officeart/2005/8/layout/hList9"/>
    <dgm:cxn modelId="{3F290A52-8A4A-4469-9AB4-D811A6E23C3C}" type="presOf" srcId="{F9D46839-CD06-4669-AAE4-4D1E9AFEDA78}" destId="{59179C9B-8BA4-4AC7-ACB1-A12DE00142E2}" srcOrd="0" destOrd="0" presId="urn:microsoft.com/office/officeart/2005/8/layout/hList9"/>
    <dgm:cxn modelId="{B959056C-443D-4C40-9001-9A1B568CC119}" type="presOf" srcId="{78AA46F1-D353-924B-81B1-02891E7BB5BA}" destId="{A03563FC-D735-DC46-9DE1-E9E88CF25158}" srcOrd="1" destOrd="0" presId="urn:microsoft.com/office/officeart/2005/8/layout/hList9"/>
    <dgm:cxn modelId="{0F843CCB-DEA4-8F44-A26C-531FDD5817BC}" srcId="{6352CA33-6755-44BE-808F-400DA4CF80A7}" destId="{CEA6D95D-D2B8-374D-8308-167D14B7D70B}" srcOrd="1" destOrd="0" parTransId="{805C8D0F-366B-6E43-BB3F-9C9171938149}" sibTransId="{A1C7295D-BF6F-FD41-B506-2ED6762951EA}"/>
    <dgm:cxn modelId="{C6326540-FF83-A84C-A392-BDC2A4DB7F9D}" type="presOf" srcId="{60468F10-487C-A148-97DC-1D29B23C649D}" destId="{F8977219-728E-448F-AE8B-46B14F4F17DE}" srcOrd="1" destOrd="0" presId="urn:microsoft.com/office/officeart/2005/8/layout/hList9"/>
    <dgm:cxn modelId="{91E5380B-556D-40F8-ABFD-10D81CAF19AA}" type="presOf" srcId="{7CB6360B-4022-4E96-922B-A12DE0E2A39F}" destId="{D685DD23-B321-4B5E-842F-394CB33239FA}" srcOrd="1"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504699B5-991C-A740-A218-D5902B97793B}" srcId="{B4F1B46E-22B2-4721-950C-8704487586DC}" destId="{67AF5320-9AB1-AA45-8D05-76B8D5973F88}" srcOrd="0" destOrd="0" parTransId="{F5F52B66-7D09-0A47-ADA4-29E554D5BB1F}" sibTransId="{69F498F1-D4B8-EC46-A98E-477A9FCB7B3A}"/>
    <dgm:cxn modelId="{A4796EF2-96AB-7144-9912-DD74D1A3A183}" type="presOf" srcId="{67AF5320-9AB1-AA45-8D05-76B8D5973F88}" destId="{6B08AC4B-4CEC-41E5-AE19-47A4E2720563}"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6248A909-A573-2B46-A2CE-247100EACAF2}" type="presOf" srcId="{60468F10-487C-A148-97DC-1D29B23C649D}" destId="{AD2806AC-6A03-4F05-9F4D-F72EA0E56FBF}" srcOrd="0" destOrd="0" presId="urn:microsoft.com/office/officeart/2005/8/layout/hList9"/>
    <dgm:cxn modelId="{5C1DFFB3-A0C0-4558-B284-80807EDFF47F}" type="presOf" srcId="{420FE516-F86A-4522-A2AC-FE5BB2A8A9A7}" destId="{D685DD23-B321-4B5E-842F-394CB33239FA}" srcOrd="1" destOrd="2" presId="urn:microsoft.com/office/officeart/2005/8/layout/hList9"/>
    <dgm:cxn modelId="{CD5EFFB3-C9FD-4DAC-8D97-0C2FB02B380B}" srcId="{B4F1B46E-22B2-4721-950C-8704487586DC}" destId="{7CB6360B-4022-4E96-922B-A12DE0E2A39F}" srcOrd="3" destOrd="0" parTransId="{44B2858F-607B-47DF-B44B-EA7D73FDC9F2}" sibTransId="{B35ED9D1-2A17-4034-8D08-4945CA54F6C9}"/>
    <dgm:cxn modelId="{92B5CCEF-1CDF-4025-ACF6-0780E13B9A00}" type="presOf" srcId="{7CB6360B-4022-4E96-922B-A12DE0E2A39F}" destId="{1877502C-A892-4DC0-ADA6-FA065097BB90}" srcOrd="0"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803E5AE4-6C24-DB47-865A-53B40B1EB9A2}" type="presOf" srcId="{248F5D25-23D8-BA46-BCC1-F4BAF00758F8}" destId="{F660F4B9-35DB-4256-A868-A35C6DCCF6B2}" srcOrd="0" destOrd="0" presId="urn:microsoft.com/office/officeart/2005/8/layout/hList9"/>
    <dgm:cxn modelId="{3C1EC511-FA6B-2D4E-B057-3DDE5DBE8F42}" srcId="{7FCE83D9-631B-4420-BBFC-CA0AFA59F747}" destId="{78AA46F1-D353-924B-81B1-02891E7BB5BA}" srcOrd="2" destOrd="0" parTransId="{BB47B2D6-B362-6D46-9F1E-0A3D80999387}" sibTransId="{A44DC23F-642F-EA4F-9BFD-6417BAA0F9FF}"/>
    <dgm:cxn modelId="{41EF8DCB-CF00-B443-8E71-DCF5BB1AE29B}" type="presOf" srcId="{29E78340-8EBE-415C-B973-78A91A054B9C}" destId="{B12AEB83-0A64-4B36-BF01-B2F834861BAA}" srcOrd="1" destOrd="0" presId="urn:microsoft.com/office/officeart/2005/8/layout/hList9"/>
    <dgm:cxn modelId="{82BAE5DD-3A79-4870-9019-1254385E0650}" srcId="{00C18FBF-3FF5-4C16-97CF-AF03740D7AB6}" destId="{6352CA33-6755-44BE-808F-400DA4CF80A7}" srcOrd="2" destOrd="0" parTransId="{AEB59203-63BA-4A96-BADC-40BAEBD9AA40}" sibTransId="{AAB4CF73-4B9B-4AA0-9074-16C2D2AE00A1}"/>
    <dgm:cxn modelId="{AD25A8A0-4628-40E2-8C9E-64E6AD4D4D91}" srcId="{B4F1B46E-22B2-4721-950C-8704487586DC}" destId="{F9D46839-CD06-4669-AAE4-4D1E9AFEDA78}" srcOrd="2" destOrd="0" parTransId="{B6B535D8-00AB-4FA1-AAEC-92498ABC6F4C}" sibTransId="{6497F199-DC2A-41F9-A449-D395E6BC4900}"/>
    <dgm:cxn modelId="{EAD89CB6-240B-714D-A56D-DC42D8C29A92}" type="presOf" srcId="{50451020-5E1A-4778-9E8D-169182A36191}" destId="{3086D0BF-AAD1-4310-88ED-4D81A687BD50}" srcOrd="0"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3EF668B1-7B6A-40A1-9E64-0829B2EF0539}" type="presOf" srcId="{F9D46839-CD06-4669-AAE4-4D1E9AFEDA78}" destId="{4AE7D907-B6F4-4647-AB3F-ABE94C438AE8}" srcOrd="1"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3CFDEA7A-CD98-D848-A07C-31440C17954C}" type="presParOf" srcId="{FC66A233-6BBA-46AF-B2F6-28E379B158E2}" destId="{60BB45DE-ED26-834B-9EBC-CD1933241815}" srcOrd="2" destOrd="0" presId="urn:microsoft.com/office/officeart/2005/8/layout/hList9"/>
    <dgm:cxn modelId="{572E294F-C0A6-2A45-B04D-3FA9C87E1B17}" type="presParOf" srcId="{60BB45DE-ED26-834B-9EBC-CD1933241815}" destId="{E4ED512F-2FC1-BF47-83FB-D10FC3753103}" srcOrd="0" destOrd="0" presId="urn:microsoft.com/office/officeart/2005/8/layout/hList9"/>
    <dgm:cxn modelId="{78A63A66-C266-0D4D-92B9-4D1D0E44E7B6}" type="presParOf" srcId="{60BB45DE-ED26-834B-9EBC-CD1933241815}" destId="{D4DD912E-48CF-D44A-A45F-CED032A70E7C}" srcOrd="1" destOrd="0" presId="urn:microsoft.com/office/officeart/2005/8/layout/hList9"/>
    <dgm:cxn modelId="{7A41C261-6E27-4943-9CD0-4E08EB7E56A7}" type="presParOf" srcId="{FC66A233-6BBA-46AF-B2F6-28E379B158E2}" destId="{ADF61BBD-28F4-4815-BC7F-82CF00464E8B}" srcOrd="3"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4"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5B44FBDF-CE1B-094E-9835-C3FC7470F039}" type="presParOf" srcId="{6E53DEF7-499E-42EE-802D-59B2F8915392}" destId="{60887C36-4733-46AC-A452-5444F6BC3B23}" srcOrd="2" destOrd="0" presId="urn:microsoft.com/office/officeart/2005/8/layout/hList9"/>
    <dgm:cxn modelId="{AAE50F98-1E46-F942-8020-C636B68898AC}" type="presParOf" srcId="{60887C36-4733-46AC-A452-5444F6BC3B23}" destId="{614EBA0E-D12B-447E-B378-B0FA2DEBEA2F}" srcOrd="0" destOrd="0" presId="urn:microsoft.com/office/officeart/2005/8/layout/hList9"/>
    <dgm:cxn modelId="{E90C7E9B-F9DA-A441-B75F-E67188FA9453}" type="presParOf" srcId="{60887C36-4733-46AC-A452-5444F6BC3B23}" destId="{B12AEB83-0A64-4B36-BF01-B2F834861BAA}" srcOrd="1" destOrd="0" presId="urn:microsoft.com/office/officeart/2005/8/layout/hList9"/>
    <dgm:cxn modelId="{FBDD96CD-6FF9-ED4E-BBB9-F1668BFC1866}" type="presParOf" srcId="{6E53DEF7-499E-42EE-802D-59B2F8915392}" destId="{07CD9D87-41C0-2C45-AD1B-B72D44DC3CAE}" srcOrd="3" destOrd="0" presId="urn:microsoft.com/office/officeart/2005/8/layout/hList9"/>
    <dgm:cxn modelId="{789DB0A7-86FE-5A47-9066-31ADA5F01C94}" type="presParOf" srcId="{07CD9D87-41C0-2C45-AD1B-B72D44DC3CAE}" destId="{C3AE85D4-BEE7-0C41-9D67-A76C3A9A687F}" srcOrd="0" destOrd="0" presId="urn:microsoft.com/office/officeart/2005/8/layout/hList9"/>
    <dgm:cxn modelId="{7A8751B1-9E32-DE49-A1BD-EEB4CB17AA34}" type="presParOf" srcId="{07CD9D87-41C0-2C45-AD1B-B72D44DC3CAE}" destId="{A5C452FE-CBB2-0148-BF49-358848722AF8}"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56DF279-9814-7443-8622-73C6D4012376}" type="presParOf" srcId="{7B0C2EAE-70CB-4160-863D-210C3C66D5FD}" destId="{005D6641-3829-7F46-B741-A4A7B2D6DF21}" srcOrd="2" destOrd="0" presId="urn:microsoft.com/office/officeart/2005/8/layout/hList9"/>
    <dgm:cxn modelId="{0AD2D6E5-4CCA-B14B-9387-FE8A8FD9C3B7}" type="presParOf" srcId="{005D6641-3829-7F46-B741-A4A7B2D6DF21}" destId="{25AB717B-E8BE-CB4D-B19C-470B00359798}" srcOrd="0" destOrd="0" presId="urn:microsoft.com/office/officeart/2005/8/layout/hList9"/>
    <dgm:cxn modelId="{32DFA708-1349-CA48-ABD6-EBFEA78B4FB1}" type="presParOf" srcId="{005D6641-3829-7F46-B741-A4A7B2D6DF21}" destId="{6A1C8716-B0D1-7147-A1CA-E8117020C6E7}" srcOrd="1" destOrd="0" presId="urn:microsoft.com/office/officeart/2005/8/layout/hList9"/>
    <dgm:cxn modelId="{FC2DD57A-6D96-7645-93B6-C20E48CF3CC1}" type="presParOf" srcId="{7B0C2EAE-70CB-4160-863D-210C3C66D5FD}" destId="{DBDC3B27-6C24-3B41-AD01-86120D8FF499}" srcOrd="3" destOrd="0" presId="urn:microsoft.com/office/officeart/2005/8/layout/hList9"/>
    <dgm:cxn modelId="{9057169B-E60F-3B46-8372-798412C3C80F}" type="presParOf" srcId="{DBDC3B27-6C24-3B41-AD01-86120D8FF499}" destId="{8C9317A4-0581-E444-8CC7-661C5F0DAB6B}" srcOrd="0" destOrd="0" presId="urn:microsoft.com/office/officeart/2005/8/layout/hList9"/>
    <dgm:cxn modelId="{42372A9F-2852-FE44-B641-B9A663FA4178}" type="presParOf" srcId="{DBDC3B27-6C24-3B41-AD01-86120D8FF499}" destId="{BF4F85CD-848D-0645-BFA0-370E6CA8706B}"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707332AE-9EA0-614A-93C3-22382F07E387}" type="presParOf" srcId="{F85FFCDF-8E5F-492B-B22D-55A08EACE783}" destId="{F3C2D87B-A5E7-46E2-B3D3-58E6D9562663}" srcOrd="2" destOrd="0" presId="urn:microsoft.com/office/officeart/2005/8/layout/hList9"/>
    <dgm:cxn modelId="{F1EE3608-75FA-8041-9B3D-7E04D4287A08}" type="presParOf" srcId="{F3C2D87B-A5E7-46E2-B3D3-58E6D9562663}" destId="{3086D0BF-AAD1-4310-88ED-4D81A687BD50}" srcOrd="0" destOrd="0" presId="urn:microsoft.com/office/officeart/2005/8/layout/hList9"/>
    <dgm:cxn modelId="{437C0D2F-7743-994E-9EA2-B87A0B713878}" type="presParOf" srcId="{F3C2D87B-A5E7-46E2-B3D3-58E6D9562663}" destId="{2B18CCD9-D6B1-4225-8D26-4BA691BB1837}" srcOrd="1" destOrd="0" presId="urn:microsoft.com/office/officeart/2005/8/layout/hList9"/>
    <dgm:cxn modelId="{6E2B9069-93DD-694C-9C19-1BF92935246D}" type="presParOf" srcId="{F85FFCDF-8E5F-492B-B22D-55A08EACE783}" destId="{BB748EE9-AA4A-8545-91D9-47A9B8643A63}" srcOrd="3" destOrd="0" presId="urn:microsoft.com/office/officeart/2005/8/layout/hList9"/>
    <dgm:cxn modelId="{CDB2E5B6-7B18-4E4D-B200-799F4AE0502B}" type="presParOf" srcId="{BB748EE9-AA4A-8545-91D9-47A9B8643A63}" destId="{5549DC88-183D-374A-B45D-51CE190B81B6}" srcOrd="0" destOrd="0" presId="urn:microsoft.com/office/officeart/2005/8/layout/hList9"/>
    <dgm:cxn modelId="{FDC7D4A8-F49E-DC4B-ABB3-C0B1B9AC8347}" type="presParOf" srcId="{BB748EE9-AA4A-8545-91D9-47A9B8643A63}" destId="{A03563FC-D735-DC46-9DE1-E9E88CF25158}"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869577" y="704012"/>
          <a:ext cx="1619502" cy="63234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endParaRPr lang="en-US" sz="1400" kern="1200" dirty="0"/>
        </a:p>
      </dsp:txBody>
      <dsp:txXfrm>
        <a:off x="1128698" y="704012"/>
        <a:ext cx="1360382" cy="632343"/>
      </dsp:txXfrm>
    </dsp:sp>
    <dsp:sp modelId="{E4ED512F-2FC1-BF47-83FB-D10FC3753103}">
      <dsp:nvSpPr>
        <dsp:cNvPr id="0" name=""/>
        <dsp:cNvSpPr/>
      </dsp:nvSpPr>
      <dsp:spPr>
        <a:xfrm>
          <a:off x="869577" y="1336355"/>
          <a:ext cx="1619502" cy="1080208"/>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Descriptive heading, date, log info in table of contents.</a:t>
          </a:r>
          <a:endParaRPr lang="en-US" sz="1400" kern="1200" dirty="0"/>
        </a:p>
      </dsp:txBody>
      <dsp:txXfrm>
        <a:off x="1128698" y="1336355"/>
        <a:ext cx="1360382" cy="1080208"/>
      </dsp:txXfrm>
    </dsp:sp>
    <dsp:sp modelId="{59179C9B-8BA4-4AC7-ACB1-A12DE00142E2}">
      <dsp:nvSpPr>
        <dsp:cNvPr id="0" name=""/>
        <dsp:cNvSpPr/>
      </dsp:nvSpPr>
      <dsp:spPr>
        <a:xfrm>
          <a:off x="869577" y="2416563"/>
          <a:ext cx="1619502" cy="1080208"/>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Objective: Why are you doing this experiment?</a:t>
          </a:r>
        </a:p>
      </dsp:txBody>
      <dsp:txXfrm>
        <a:off x="1128698" y="2416563"/>
        <a:ext cx="1360382" cy="1080208"/>
      </dsp:txXfrm>
    </dsp:sp>
    <dsp:sp modelId="{1877502C-A892-4DC0-ADA6-FA065097BB90}">
      <dsp:nvSpPr>
        <dsp:cNvPr id="0" name=""/>
        <dsp:cNvSpPr/>
      </dsp:nvSpPr>
      <dsp:spPr>
        <a:xfrm>
          <a:off x="869577" y="3496771"/>
          <a:ext cx="1619502" cy="1909797"/>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t>Procedure:</a:t>
          </a:r>
          <a:endParaRPr lang="en-US" sz="1400" kern="1200" dirty="0"/>
        </a:p>
        <a:p>
          <a:pPr marL="114300" lvl="1" indent="-114300" algn="l" defTabSz="622300">
            <a:lnSpc>
              <a:spcPct val="90000"/>
            </a:lnSpc>
            <a:spcBef>
              <a:spcPct val="0"/>
            </a:spcBef>
            <a:spcAft>
              <a:spcPct val="15000"/>
            </a:spcAft>
            <a:buChar char="••"/>
          </a:pPr>
          <a:r>
            <a:rPr lang="en-US" sz="1400" kern="1200" dirty="0" smtClean="0"/>
            <a:t>Photocopies of protocols</a:t>
          </a:r>
          <a:endParaRPr lang="en-US" sz="1400" kern="1200" dirty="0"/>
        </a:p>
        <a:p>
          <a:pPr marL="114300" lvl="1" indent="-114300" algn="l" defTabSz="622300">
            <a:lnSpc>
              <a:spcPct val="90000"/>
            </a:lnSpc>
            <a:spcBef>
              <a:spcPct val="0"/>
            </a:spcBef>
            <a:spcAft>
              <a:spcPct val="15000"/>
            </a:spcAft>
            <a:buChar char="••"/>
          </a:pPr>
          <a:r>
            <a:rPr lang="en-US" sz="1400" kern="1200" dirty="0" smtClean="0"/>
            <a:t>Diagrams or figures where they will bring clarity e.g. plate layout</a:t>
          </a:r>
          <a:endParaRPr lang="en-US" sz="1400" kern="1200" dirty="0"/>
        </a:p>
      </dsp:txBody>
      <dsp:txXfrm>
        <a:off x="1128698" y="3496771"/>
        <a:ext cx="1360382" cy="1909797"/>
      </dsp:txXfrm>
    </dsp:sp>
    <dsp:sp modelId="{FC7ED273-8CFD-43C2-9C05-44FADF3E0637}">
      <dsp:nvSpPr>
        <dsp:cNvPr id="0" name=""/>
        <dsp:cNvSpPr/>
      </dsp:nvSpPr>
      <dsp:spPr>
        <a:xfrm>
          <a:off x="5843" y="272144"/>
          <a:ext cx="1328618" cy="1303937"/>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Planning</a:t>
          </a:r>
          <a:endParaRPr lang="en-US" sz="1400" kern="1200" dirty="0"/>
        </a:p>
      </dsp:txBody>
      <dsp:txXfrm>
        <a:off x="200415" y="463101"/>
        <a:ext cx="939474" cy="922023"/>
      </dsp:txXfrm>
    </dsp:sp>
    <dsp:sp modelId="{F660F4B9-35DB-4256-A868-A35C6DCCF6B2}">
      <dsp:nvSpPr>
        <dsp:cNvPr id="0" name=""/>
        <dsp:cNvSpPr/>
      </dsp:nvSpPr>
      <dsp:spPr>
        <a:xfrm>
          <a:off x="3817698" y="704012"/>
          <a:ext cx="1619502" cy="63234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endParaRPr lang="en-US" sz="1400" kern="1200" dirty="0"/>
        </a:p>
      </dsp:txBody>
      <dsp:txXfrm>
        <a:off x="4076819" y="704012"/>
        <a:ext cx="1360382" cy="632343"/>
      </dsp:txXfrm>
    </dsp:sp>
    <dsp:sp modelId="{614EBA0E-D12B-447E-B378-B0FA2DEBEA2F}">
      <dsp:nvSpPr>
        <dsp:cNvPr id="0" name=""/>
        <dsp:cNvSpPr/>
      </dsp:nvSpPr>
      <dsp:spPr>
        <a:xfrm>
          <a:off x="3817698" y="1336355"/>
          <a:ext cx="1619502" cy="1080208"/>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How did your experiment deviate from your plan?</a:t>
          </a:r>
          <a:endParaRPr lang="en-US" sz="1400" kern="1200" dirty="0"/>
        </a:p>
      </dsp:txBody>
      <dsp:txXfrm>
        <a:off x="4076819" y="1336355"/>
        <a:ext cx="1360382" cy="1080208"/>
      </dsp:txXfrm>
    </dsp:sp>
    <dsp:sp modelId="{C3AE85D4-BEE7-0C41-9D67-A76C3A9A687F}">
      <dsp:nvSpPr>
        <dsp:cNvPr id="0" name=""/>
        <dsp:cNvSpPr/>
      </dsp:nvSpPr>
      <dsp:spPr>
        <a:xfrm>
          <a:off x="3817698" y="2416563"/>
          <a:ext cx="1619502" cy="1878492"/>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It is very unlikely that your experiment went perfectly. This is to be expected, and details thereof noted. </a:t>
          </a:r>
          <a:endParaRPr lang="en-US" sz="1400" kern="1200" dirty="0"/>
        </a:p>
      </dsp:txBody>
      <dsp:txXfrm>
        <a:off x="4076819" y="2416563"/>
        <a:ext cx="1360382" cy="1878492"/>
      </dsp:txXfrm>
    </dsp:sp>
    <dsp:sp modelId="{FD776C1E-557E-4553-9447-49B69EEC7907}">
      <dsp:nvSpPr>
        <dsp:cNvPr id="0" name=""/>
        <dsp:cNvSpPr/>
      </dsp:nvSpPr>
      <dsp:spPr>
        <a:xfrm>
          <a:off x="2953964" y="272144"/>
          <a:ext cx="1328618" cy="1303937"/>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Execution</a:t>
          </a:r>
          <a:endParaRPr lang="en-US" sz="1400" kern="1200" dirty="0"/>
        </a:p>
      </dsp:txBody>
      <dsp:txXfrm>
        <a:off x="3148536" y="463101"/>
        <a:ext cx="939474" cy="922023"/>
      </dsp:txXfrm>
    </dsp:sp>
    <dsp:sp modelId="{AD2806AC-6A03-4F05-9F4D-F72EA0E56FBF}">
      <dsp:nvSpPr>
        <dsp:cNvPr id="0" name=""/>
        <dsp:cNvSpPr/>
      </dsp:nvSpPr>
      <dsp:spPr>
        <a:xfrm>
          <a:off x="6765819" y="704012"/>
          <a:ext cx="1619502" cy="63234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endParaRPr lang="en-US" sz="1400" kern="1200" dirty="0"/>
        </a:p>
      </dsp:txBody>
      <dsp:txXfrm>
        <a:off x="7024939" y="704012"/>
        <a:ext cx="1360382" cy="632343"/>
      </dsp:txXfrm>
    </dsp:sp>
    <dsp:sp modelId="{25AB717B-E8BE-CB4D-B19C-470B00359798}">
      <dsp:nvSpPr>
        <dsp:cNvPr id="0" name=""/>
        <dsp:cNvSpPr/>
      </dsp:nvSpPr>
      <dsp:spPr>
        <a:xfrm>
          <a:off x="6765819" y="1336355"/>
          <a:ext cx="1619502" cy="1907658"/>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A clear,  thorough description of your observations and the outcome of your experiments.</a:t>
          </a:r>
          <a:endParaRPr lang="en-US" sz="1400" kern="1200" dirty="0"/>
        </a:p>
      </dsp:txBody>
      <dsp:txXfrm>
        <a:off x="7024939" y="1336355"/>
        <a:ext cx="1360382" cy="1907658"/>
      </dsp:txXfrm>
    </dsp:sp>
    <dsp:sp modelId="{8C9317A4-0581-E444-8CC7-661C5F0DAB6B}">
      <dsp:nvSpPr>
        <dsp:cNvPr id="0" name=""/>
        <dsp:cNvSpPr/>
      </dsp:nvSpPr>
      <dsp:spPr>
        <a:xfrm>
          <a:off x="6765819" y="3244013"/>
          <a:ext cx="1619502" cy="1080208"/>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Any figures, data, graphs associated with your experiments.</a:t>
          </a:r>
          <a:endParaRPr lang="en-US" sz="1400" kern="1200" dirty="0"/>
        </a:p>
      </dsp:txBody>
      <dsp:txXfrm>
        <a:off x="7024939" y="3244013"/>
        <a:ext cx="1360382" cy="1080208"/>
      </dsp:txXfrm>
    </dsp:sp>
    <dsp:sp modelId="{89E6DA6E-7A23-44BD-8A99-378091FF741D}">
      <dsp:nvSpPr>
        <dsp:cNvPr id="0" name=""/>
        <dsp:cNvSpPr/>
      </dsp:nvSpPr>
      <dsp:spPr>
        <a:xfrm>
          <a:off x="5902084" y="272144"/>
          <a:ext cx="1328618" cy="1303937"/>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Results</a:t>
          </a:r>
          <a:endParaRPr lang="en-US" sz="1400" kern="1200" dirty="0"/>
        </a:p>
      </dsp:txBody>
      <dsp:txXfrm>
        <a:off x="6096656" y="463101"/>
        <a:ext cx="939474" cy="922023"/>
      </dsp:txXfrm>
    </dsp:sp>
    <dsp:sp modelId="{402C2C77-A32C-4D99-9940-12535E1181F2}">
      <dsp:nvSpPr>
        <dsp:cNvPr id="0" name=""/>
        <dsp:cNvSpPr/>
      </dsp:nvSpPr>
      <dsp:spPr>
        <a:xfrm>
          <a:off x="9713940" y="704012"/>
          <a:ext cx="1619502" cy="63234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endParaRPr lang="en-US" sz="1400" kern="1200" dirty="0"/>
        </a:p>
      </dsp:txBody>
      <dsp:txXfrm>
        <a:off x="9973060" y="704012"/>
        <a:ext cx="1360382" cy="632343"/>
      </dsp:txXfrm>
    </dsp:sp>
    <dsp:sp modelId="{3086D0BF-AAD1-4310-88ED-4D81A687BD50}">
      <dsp:nvSpPr>
        <dsp:cNvPr id="0" name=""/>
        <dsp:cNvSpPr/>
      </dsp:nvSpPr>
      <dsp:spPr>
        <a:xfrm>
          <a:off x="9713940" y="1336355"/>
          <a:ext cx="1619502" cy="1080208"/>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Your analysis and discussion of the meaning of your results </a:t>
          </a:r>
          <a:endParaRPr lang="en-US" sz="1400" kern="1200" dirty="0"/>
        </a:p>
      </dsp:txBody>
      <dsp:txXfrm>
        <a:off x="9973060" y="1336355"/>
        <a:ext cx="1360382" cy="1080208"/>
      </dsp:txXfrm>
    </dsp:sp>
    <dsp:sp modelId="{5549DC88-183D-374A-B45D-51CE190B81B6}">
      <dsp:nvSpPr>
        <dsp:cNvPr id="0" name=""/>
        <dsp:cNvSpPr/>
      </dsp:nvSpPr>
      <dsp:spPr>
        <a:xfrm>
          <a:off x="9713940" y="2416563"/>
          <a:ext cx="1619502" cy="2059924"/>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The implications of these conclusions on future work. What are your next steps? What are you thinking at this stage?</a:t>
          </a:r>
          <a:endParaRPr lang="en-US" sz="1400" kern="1200" dirty="0"/>
        </a:p>
      </dsp:txBody>
      <dsp:txXfrm>
        <a:off x="9973060" y="2416563"/>
        <a:ext cx="1360382" cy="2059924"/>
      </dsp:txXfrm>
    </dsp:sp>
    <dsp:sp modelId="{7453D9C8-CD6E-4AA4-8A19-7F6F667528F0}">
      <dsp:nvSpPr>
        <dsp:cNvPr id="0" name=""/>
        <dsp:cNvSpPr/>
      </dsp:nvSpPr>
      <dsp:spPr>
        <a:xfrm>
          <a:off x="8850205" y="272144"/>
          <a:ext cx="1328618" cy="1303937"/>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r>
            <a:rPr lang="en-US" sz="1350" kern="1200" dirty="0" smtClean="0"/>
            <a:t>Conclusions</a:t>
          </a:r>
          <a:r>
            <a:rPr lang="en-US" sz="1400" kern="1200" dirty="0" smtClean="0"/>
            <a:t> &amp; ideas</a:t>
          </a:r>
          <a:endParaRPr lang="en-US" sz="1400" kern="1200" dirty="0"/>
        </a:p>
      </dsp:txBody>
      <dsp:txXfrm>
        <a:off x="9044777" y="463101"/>
        <a:ext cx="939474" cy="92202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not have the pharmaceutical industry</a:t>
            </a:r>
            <a:r>
              <a:rPr lang="en-US" baseline="0" dirty="0" smtClean="0"/>
              <a:t> be more accountable than we are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155363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results</a:t>
            </a:r>
            <a:r>
              <a:rPr lang="en-US" baseline="0" dirty="0" smtClean="0"/>
              <a:t> and conclusions: what you see and think may be very different from what someone else sees and thinks. Be clear. Think of Darwin. We can read his notes and know what he was thinking and how he interpreted his results.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368945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281309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62214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Gemma fact: Amazing lab notes make writing journal articles a lot, lot easier.</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51547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1/10/16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1/10/16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1/10/16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1/10/16</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6469" y="2292094"/>
            <a:ext cx="5734050" cy="2219691"/>
          </a:xfrm>
        </p:spPr>
        <p:txBody>
          <a:bodyPr anchor="ctr">
            <a:normAutofit fontScale="90000"/>
          </a:bodyPr>
          <a:lstStyle/>
          <a:p>
            <a:r>
              <a:rPr lang="en-US" dirty="0" smtClean="0"/>
              <a:t>Good Practices:</a:t>
            </a:r>
            <a:br>
              <a:rPr lang="en-US" dirty="0" smtClean="0"/>
            </a:br>
            <a:r>
              <a:rPr lang="en-US" dirty="0" smtClean="0"/>
              <a:t>Keeping BASIC academic lab notes</a:t>
            </a:r>
            <a:endParaRPr lang="en-US" dirty="0"/>
          </a:p>
        </p:txBody>
      </p:sp>
      <p:sp>
        <p:nvSpPr>
          <p:cNvPr id="7" name="Subtitle 6"/>
          <p:cNvSpPr>
            <a:spLocks noGrp="1"/>
          </p:cNvSpPr>
          <p:nvPr>
            <p:ph type="subTitle" idx="1"/>
          </p:nvPr>
        </p:nvSpPr>
        <p:spPr>
          <a:xfrm>
            <a:off x="796469" y="4511784"/>
            <a:ext cx="5734050" cy="955565"/>
          </a:xfrm>
        </p:spPr>
        <p:txBody>
          <a:bodyPr/>
          <a:lstStyle/>
          <a:p>
            <a:endParaRPr lang="en-US" dirty="0"/>
          </a:p>
          <a:p>
            <a:r>
              <a:rPr lang="en-US" dirty="0" smtClean="0"/>
              <a:t>Gemma </a:t>
            </a:r>
            <a:r>
              <a:rPr lang="en-US" dirty="0" err="1" smtClean="0"/>
              <a:t>Lionheart</a:t>
            </a:r>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6469" y="2292094"/>
            <a:ext cx="5734050" cy="2219691"/>
          </a:xfrm>
        </p:spPr>
        <p:txBody>
          <a:bodyPr anchor="ctr">
            <a:normAutofit/>
          </a:bodyPr>
          <a:lstStyle/>
          <a:p>
            <a:r>
              <a:rPr lang="en-US" dirty="0" smtClean="0"/>
              <a:t>Questions?</a:t>
            </a:r>
            <a:endParaRPr lang="en-US" dirty="0"/>
          </a:p>
        </p:txBody>
      </p:sp>
      <p:sp>
        <p:nvSpPr>
          <p:cNvPr id="7" name="Subtitle 6"/>
          <p:cNvSpPr>
            <a:spLocks noGrp="1"/>
          </p:cNvSpPr>
          <p:nvPr>
            <p:ph type="subTitle" idx="1"/>
          </p:nvPr>
        </p:nvSpPr>
        <p:spPr>
          <a:xfrm>
            <a:off x="796469" y="4511784"/>
            <a:ext cx="5734050" cy="955565"/>
          </a:xfrm>
        </p:spPr>
        <p:txBody>
          <a:bodyPr/>
          <a:lstStyle/>
          <a:p>
            <a:endParaRPr lang="en-US" dirty="0"/>
          </a:p>
          <a:p>
            <a:r>
              <a:rPr lang="en-US" dirty="0" smtClean="0"/>
              <a:t>Gemma </a:t>
            </a:r>
            <a:r>
              <a:rPr lang="en-US" dirty="0" err="1" smtClean="0"/>
              <a:t>Lionheart</a:t>
            </a:r>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34165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Your laboratory notebook is…</a:t>
            </a:r>
            <a:endParaRPr lang="en-US" dirty="0"/>
          </a:p>
        </p:txBody>
      </p:sp>
      <p:sp>
        <p:nvSpPr>
          <p:cNvPr id="14" name="Content Placeholder 13"/>
          <p:cNvSpPr>
            <a:spLocks noGrp="1"/>
          </p:cNvSpPr>
          <p:nvPr>
            <p:ph idx="1"/>
          </p:nvPr>
        </p:nvSpPr>
        <p:spPr/>
        <p:txBody>
          <a:bodyPr/>
          <a:lstStyle/>
          <a:p>
            <a:endParaRPr lang="en-US" dirty="0" smtClean="0"/>
          </a:p>
          <a:p>
            <a:r>
              <a:rPr lang="en-US" dirty="0" smtClean="0"/>
              <a:t>A daily record </a:t>
            </a:r>
            <a:r>
              <a:rPr lang="en-US" dirty="0"/>
              <a:t>of every experiment you do, think of doing, or plan to </a:t>
            </a:r>
            <a:r>
              <a:rPr lang="en-US" dirty="0" smtClean="0"/>
              <a:t>do AND </a:t>
            </a:r>
            <a:r>
              <a:rPr lang="en-US" dirty="0"/>
              <a:t>your thoughts about each experiment and the results </a:t>
            </a:r>
            <a:r>
              <a:rPr lang="en-US" dirty="0" smtClean="0"/>
              <a:t>thereof.</a:t>
            </a:r>
          </a:p>
          <a:p>
            <a:r>
              <a:rPr lang="en-US" dirty="0" smtClean="0"/>
              <a:t>The legal property of your </a:t>
            </a:r>
            <a:r>
              <a:rPr lang="en-US" dirty="0" smtClean="0"/>
              <a:t>institution</a:t>
            </a:r>
            <a:r>
              <a:rPr lang="en-US" dirty="0" smtClean="0"/>
              <a:t>.</a:t>
            </a:r>
            <a:endParaRPr lang="en-US" dirty="0" smtClean="0"/>
          </a:p>
          <a:p>
            <a:r>
              <a:rPr lang="en-US" dirty="0" smtClean="0"/>
              <a:t>The </a:t>
            </a:r>
            <a:r>
              <a:rPr lang="en-US" dirty="0"/>
              <a:t>basis of every </a:t>
            </a:r>
            <a:r>
              <a:rPr lang="en-US" dirty="0" smtClean="0"/>
              <a:t>paper/thesis/dissertation </a:t>
            </a:r>
            <a:r>
              <a:rPr lang="en-US" dirty="0"/>
              <a:t>you </a:t>
            </a:r>
            <a:r>
              <a:rPr lang="en-US" dirty="0" smtClean="0"/>
              <a:t>write.</a:t>
            </a:r>
            <a:endParaRPr lang="en-US" dirty="0"/>
          </a:p>
          <a:p>
            <a:r>
              <a:rPr lang="en-US" dirty="0" smtClean="0"/>
              <a:t>A legal document. In industry it is the </a:t>
            </a:r>
            <a:r>
              <a:rPr lang="en-US" dirty="0"/>
              <a:t>record used by patent offices and, in the case of disputes, courts of law (in the event you file patents on your findings</a:t>
            </a:r>
            <a:r>
              <a:rPr lang="en-US" dirty="0" smtClean="0"/>
              <a:t>). Laboratory notebooks can be subpoenaed.</a:t>
            </a:r>
            <a:endParaRPr lang="en-US" dirty="0"/>
          </a:p>
          <a:p>
            <a:r>
              <a:rPr lang="en-US" dirty="0" smtClean="0"/>
              <a:t>A record </a:t>
            </a:r>
            <a:r>
              <a:rPr lang="en-US" dirty="0"/>
              <a:t>that would enable successive scientists, working on the </a:t>
            </a:r>
            <a:r>
              <a:rPr lang="en-US" dirty="0" smtClean="0"/>
              <a:t>related projects, </a:t>
            </a:r>
            <a:r>
              <a:rPr lang="en-US" dirty="0"/>
              <a:t>to pick up where you left off or reproduce your </a:t>
            </a:r>
            <a:r>
              <a:rPr lang="en-US" dirty="0" smtClean="0"/>
              <a:t>results.</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Thankfully, we are not in industry</a:t>
            </a:r>
            <a:endParaRPr lang="en-US" dirty="0"/>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p:pic>
      <p:sp>
        <p:nvSpPr>
          <p:cNvPr id="4" name="Text Placeholder 3"/>
          <p:cNvSpPr>
            <a:spLocks noGrp="1"/>
          </p:cNvSpPr>
          <p:nvPr>
            <p:ph type="body" sz="half" idx="2"/>
          </p:nvPr>
        </p:nvSpPr>
        <p:spPr/>
        <p:txBody>
          <a:bodyPr>
            <a:normAutofit lnSpcReduction="10000"/>
          </a:bodyPr>
          <a:lstStyle/>
          <a:p>
            <a:r>
              <a:rPr lang="en-US" dirty="0" smtClean="0"/>
              <a:t>Ergo we are not subject to </a:t>
            </a:r>
            <a:r>
              <a:rPr lang="en-US" dirty="0" err="1" smtClean="0"/>
              <a:t>cGXP</a:t>
            </a:r>
            <a:r>
              <a:rPr lang="en-US" dirty="0" smtClean="0"/>
              <a:t> federal guidelines. </a:t>
            </a:r>
            <a:endParaRPr lang="en-US" dirty="0"/>
          </a:p>
          <a:p>
            <a:pPr marL="285750" indent="-285750">
              <a:buFont typeface="Arial"/>
              <a:buChar char="•"/>
            </a:pPr>
            <a:r>
              <a:rPr lang="en-US" dirty="0" smtClean="0"/>
              <a:t>Discrepancies in laboratory notes in industry can constitute gross misconduct</a:t>
            </a:r>
            <a:r>
              <a:rPr lang="en-US" dirty="0"/>
              <a:t> </a:t>
            </a:r>
            <a:r>
              <a:rPr lang="en-US" dirty="0" smtClean="0"/>
              <a:t>(not for us though, phew!)</a:t>
            </a:r>
          </a:p>
          <a:p>
            <a:pPr marL="285750" indent="-285750">
              <a:buFont typeface="Arial"/>
              <a:buChar char="•"/>
            </a:pPr>
            <a:r>
              <a:rPr lang="en-US" dirty="0" smtClean="0"/>
              <a:t>Our focus is:</a:t>
            </a:r>
          </a:p>
          <a:p>
            <a:pPr marL="742950" lvl="1" indent="-285750">
              <a:buFont typeface="Arial"/>
              <a:buChar char="•"/>
            </a:pPr>
            <a:r>
              <a:rPr lang="en-US" sz="1600" dirty="0" smtClean="0"/>
              <a:t>Personal integrity</a:t>
            </a:r>
          </a:p>
          <a:p>
            <a:pPr marL="742950" lvl="1" indent="-285750">
              <a:buFont typeface="Arial"/>
              <a:buChar char="•"/>
            </a:pPr>
            <a:r>
              <a:rPr lang="en-US" sz="1600" dirty="0" smtClean="0"/>
              <a:t>Understanding that our research is part of a broader scope of work in the scientific community</a:t>
            </a:r>
          </a:p>
          <a:p>
            <a:pPr marL="742950" lvl="1" indent="-285750">
              <a:buFont typeface="Arial"/>
              <a:buChar char="•"/>
            </a:pPr>
            <a:r>
              <a:rPr lang="en-US" sz="1600" dirty="0" smtClean="0"/>
              <a:t>Respect for our PI, collaborators and institution</a:t>
            </a:r>
          </a:p>
          <a:p>
            <a:pPr marL="742950" lvl="1" indent="-285750">
              <a:buFont typeface="Arial"/>
              <a:buChar char="•"/>
            </a:pPr>
            <a:r>
              <a:rPr lang="en-US" sz="1600" dirty="0" smtClean="0"/>
              <a:t>Accountability and transparency</a:t>
            </a:r>
          </a:p>
          <a:p>
            <a:pPr marL="742950" lvl="1" indent="-285750">
              <a:buFont typeface="Arial"/>
              <a:buChar char="•"/>
            </a:pPr>
            <a:r>
              <a:rPr lang="en-US" sz="1600" dirty="0" smtClean="0"/>
              <a:t>The ability to self-check and troubleshoot our work</a:t>
            </a:r>
          </a:p>
        </p:txBody>
      </p:sp>
    </p:spTree>
    <p:extLst>
      <p:ext uri="{BB962C8B-B14F-4D97-AF65-F5344CB8AC3E}">
        <p14:creationId xmlns:p14="http://schemas.microsoft.com/office/powerpoint/2010/main" val="410414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experimental notes</a:t>
            </a:r>
            <a:endParaRPr lang="en-US" dirty="0"/>
          </a:p>
        </p:txBody>
      </p:sp>
      <p:graphicFrame>
        <p:nvGraphicFramePr>
          <p:cNvPr id="4" name="Content Placeholder 3" descr="Stacked List" title="SmartArt"/>
          <p:cNvGraphicFramePr>
            <a:graphicFrameLocks noGrp="1"/>
          </p:cNvGraphicFramePr>
          <p:nvPr>
            <p:ph idx="1"/>
            <p:extLst>
              <p:ext uri="{D42A27DB-BD31-4B8C-83A1-F6EECF244321}">
                <p14:modId xmlns:p14="http://schemas.microsoft.com/office/powerpoint/2010/main" val="3072846140"/>
              </p:ext>
            </p:extLst>
          </p:nvPr>
        </p:nvGraphicFramePr>
        <p:xfrm>
          <a:off x="326571" y="1161143"/>
          <a:ext cx="11339286" cy="5678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p:pic>
      <p:sp>
        <p:nvSpPr>
          <p:cNvPr id="4" name="Text Placeholder 3"/>
          <p:cNvSpPr>
            <a:spLocks noGrp="1"/>
          </p:cNvSpPr>
          <p:nvPr>
            <p:ph type="body" sz="half" idx="2"/>
          </p:nvPr>
        </p:nvSpPr>
        <p:spPr/>
        <p:txBody>
          <a:bodyPr>
            <a:noAutofit/>
          </a:bodyPr>
          <a:lstStyle/>
          <a:p>
            <a:r>
              <a:rPr lang="en-US" dirty="0" smtClean="0"/>
              <a:t>Somebody with a similar level of scientific training should be able to read your notes and:</a:t>
            </a:r>
          </a:p>
          <a:p>
            <a:pPr marL="285750" indent="-285750">
              <a:buFont typeface="Arial"/>
              <a:buChar char="•"/>
            </a:pPr>
            <a:r>
              <a:rPr lang="en-US" dirty="0" smtClean="0"/>
              <a:t>accurately </a:t>
            </a:r>
            <a:r>
              <a:rPr lang="en-US" dirty="0"/>
              <a:t>reproduce </a:t>
            </a:r>
            <a:r>
              <a:rPr lang="en-US" dirty="0" smtClean="0"/>
              <a:t>your experiments.</a:t>
            </a:r>
          </a:p>
          <a:p>
            <a:pPr marL="285750" indent="-285750">
              <a:buFont typeface="Arial"/>
              <a:buChar char="•"/>
            </a:pPr>
            <a:r>
              <a:rPr lang="en-US" dirty="0" smtClean="0"/>
              <a:t>understand why you performed the experiment you did, and what you gleaned from your results.</a:t>
            </a:r>
          </a:p>
          <a:p>
            <a:pPr marL="285750" indent="-285750">
              <a:buFont typeface="Arial"/>
              <a:buChar char="•"/>
            </a:pPr>
            <a:r>
              <a:rPr lang="en-US" dirty="0" smtClean="0"/>
              <a:t>check for errors.</a:t>
            </a:r>
          </a:p>
          <a:p>
            <a:pPr marL="290513" lvl="1" algn="just">
              <a:buFont typeface="Arial"/>
              <a:buChar char="•"/>
            </a:pPr>
            <a:r>
              <a:rPr lang="en-US" sz="1500" dirty="0" smtClean="0"/>
              <a:t> This requires including enough detail on your actions that somebody could compare it to your protocols and derive any logical errors that may have occurred e.g. dilution information, lot numbers, any math you used to come to a decision.</a:t>
            </a:r>
            <a:endParaRPr lang="en-US" sz="1500"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all</a:t>
            </a:r>
            <a:r>
              <a:rPr lang="is-IS" dirty="0" smtClean="0"/>
              <a:t>… </a:t>
            </a:r>
            <a:r>
              <a:rPr lang="en-US" dirty="0" smtClean="0"/>
              <a:t>The Scientific Method</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324141" y="3011713"/>
            <a:ext cx="4314002" cy="7289500"/>
          </a:xfrm>
        </p:spPr>
      </p:pic>
      <p:sp>
        <p:nvSpPr>
          <p:cNvPr id="4" name="Text Placeholder 3"/>
          <p:cNvSpPr>
            <a:spLocks noGrp="1"/>
          </p:cNvSpPr>
          <p:nvPr>
            <p:ph type="body" sz="half" idx="2"/>
          </p:nvPr>
        </p:nvSpPr>
        <p:spPr>
          <a:xfrm>
            <a:off x="1104899" y="1709058"/>
            <a:ext cx="9962243" cy="1484086"/>
          </a:xfrm>
        </p:spPr>
        <p:txBody>
          <a:bodyPr/>
          <a:lstStyle/>
          <a:p>
            <a:pPr algn="just"/>
            <a:r>
              <a:rPr lang="en-US" dirty="0" smtClean="0"/>
              <a:t>“A </a:t>
            </a:r>
            <a:r>
              <a:rPr lang="en-US" dirty="0"/>
              <a:t>method of procedure that has characterized natural science since the 17th century, consisting </a:t>
            </a:r>
            <a:r>
              <a:rPr lang="en-US" dirty="0" smtClean="0"/>
              <a:t>of </a:t>
            </a:r>
            <a:r>
              <a:rPr lang="en-US" dirty="0"/>
              <a:t>systematic observation, measurement</a:t>
            </a:r>
            <a:r>
              <a:rPr lang="en-US" dirty="0" smtClean="0"/>
              <a:t>, and </a:t>
            </a:r>
            <a:r>
              <a:rPr lang="en-US" dirty="0"/>
              <a:t>the formulation, testing, and modification of hypotheses</a:t>
            </a:r>
            <a:r>
              <a:rPr lang="en-US" dirty="0" smtClean="0"/>
              <a:t>.”</a:t>
            </a:r>
            <a:endParaRPr lang="en-US" dirty="0"/>
          </a:p>
        </p:txBody>
      </p:sp>
      <p:pic>
        <p:nvPicPr>
          <p:cNvPr id="1026" name="Picture 2" descr="http://media-1.web.britannica.com/eb-media/30/19630-004-A54EC3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2461"/>
            <a:ext cx="3347634" cy="3969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7474860" y="3011709"/>
            <a:ext cx="8128000" cy="4572000"/>
          </a:xfrm>
          <a:prstGeom prst="rect">
            <a:avLst/>
          </a:prstGeom>
        </p:spPr>
      </p:pic>
    </p:spTree>
    <p:extLst>
      <p:ext uri="{BB962C8B-B14F-4D97-AF65-F5344CB8AC3E}">
        <p14:creationId xmlns:p14="http://schemas.microsoft.com/office/powerpoint/2010/main" val="190998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a:t>
            </a:r>
            <a:endParaRPr lang="en-US" dirty="0"/>
          </a:p>
        </p:txBody>
      </p:sp>
      <p:pic>
        <p:nvPicPr>
          <p:cNvPr id="5" name="Content Placeholder 4" descr="ACA0027b.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14034" r="14034"/>
          <a:stretch>
            <a:fillRect/>
          </a:stretch>
        </p:blipFill>
        <p:spPr>
          <a:xfrm>
            <a:off x="850898" y="1582057"/>
            <a:ext cx="4914900" cy="4571999"/>
          </a:xfrm>
        </p:spPr>
      </p:pic>
      <p:sp>
        <p:nvSpPr>
          <p:cNvPr id="4" name="Content Placeholder 3"/>
          <p:cNvSpPr>
            <a:spLocks noGrp="1"/>
          </p:cNvSpPr>
          <p:nvPr>
            <p:ph sz="half" idx="2"/>
          </p:nvPr>
        </p:nvSpPr>
        <p:spPr>
          <a:xfrm>
            <a:off x="6099627" y="1328055"/>
            <a:ext cx="5384802" cy="5294086"/>
          </a:xfrm>
        </p:spPr>
        <p:txBody>
          <a:bodyPr>
            <a:normAutofit fontScale="85000" lnSpcReduction="10000"/>
          </a:bodyPr>
          <a:lstStyle/>
          <a:p>
            <a:r>
              <a:rPr lang="en-US" dirty="0" smtClean="0"/>
              <a:t>To save time writing out lengthy protocols, print them out and tape in only relevant sections that accurately describe your actions.</a:t>
            </a:r>
          </a:p>
          <a:p>
            <a:r>
              <a:rPr lang="en-US" dirty="0" smtClean="0"/>
              <a:t>Double tape papers into lab books, or staple securely.</a:t>
            </a:r>
          </a:p>
          <a:p>
            <a:r>
              <a:rPr lang="en-US" dirty="0" smtClean="0"/>
              <a:t>Develop a personal system of note organization which is clear. </a:t>
            </a:r>
          </a:p>
          <a:p>
            <a:r>
              <a:rPr lang="en-US" dirty="0" smtClean="0"/>
              <a:t>Make use of diagrams and figures.</a:t>
            </a:r>
          </a:p>
          <a:p>
            <a:r>
              <a:rPr lang="en-US" dirty="0" smtClean="0"/>
              <a:t>Don’t put off writing notes until a later date – you will forget details.</a:t>
            </a:r>
          </a:p>
          <a:p>
            <a:r>
              <a:rPr lang="en-US" dirty="0" smtClean="0"/>
              <a:t>Write clearly.</a:t>
            </a:r>
          </a:p>
          <a:p>
            <a:r>
              <a:rPr lang="en-US" dirty="0" smtClean="0"/>
              <a:t>Schedule time in your day for writing notes.</a:t>
            </a:r>
          </a:p>
          <a:p>
            <a:r>
              <a:rPr lang="en-US" dirty="0" smtClean="0"/>
              <a:t>Use a notebook with pre-printed, numbered pages, and never tear pages out. </a:t>
            </a:r>
          </a:p>
          <a:p>
            <a:r>
              <a:rPr lang="en-US" dirty="0" smtClean="0"/>
              <a:t>Create a cloud folder for any documents relating to each lab book, and use a system that allows you to find files in the folder easily. </a:t>
            </a:r>
            <a:endParaRPr lang="en-US" dirty="0" smtClean="0"/>
          </a:p>
        </p:txBody>
      </p:sp>
    </p:spTree>
    <p:extLst>
      <p:ext uri="{BB962C8B-B14F-4D97-AF65-F5344CB8AC3E}">
        <p14:creationId xmlns:p14="http://schemas.microsoft.com/office/powerpoint/2010/main" val="76112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 cont.</a:t>
            </a:r>
            <a:endParaRPr lang="en-US" dirty="0"/>
          </a:p>
        </p:txBody>
      </p:sp>
      <p:sp>
        <p:nvSpPr>
          <p:cNvPr id="3" name="Content Placeholder 2"/>
          <p:cNvSpPr>
            <a:spLocks noGrp="1"/>
          </p:cNvSpPr>
          <p:nvPr>
            <p:ph sz="half" idx="1"/>
          </p:nvPr>
        </p:nvSpPr>
        <p:spPr>
          <a:xfrm>
            <a:off x="1104900" y="1600200"/>
            <a:ext cx="3176813" cy="4571999"/>
          </a:xfrm>
        </p:spPr>
        <p:txBody>
          <a:bodyPr>
            <a:noAutofit/>
          </a:bodyPr>
          <a:lstStyle/>
          <a:p>
            <a:r>
              <a:rPr lang="en-US" sz="1900" dirty="0"/>
              <a:t>U.S. date convention is atypical in a global </a:t>
            </a:r>
            <a:r>
              <a:rPr lang="en-US" sz="1900" dirty="0" smtClean="0"/>
              <a:t>environment. Use two </a:t>
            </a:r>
            <a:r>
              <a:rPr lang="en-US" sz="1900" dirty="0"/>
              <a:t>digits </a:t>
            </a:r>
            <a:r>
              <a:rPr lang="en-US" sz="1900" dirty="0" smtClean="0"/>
              <a:t>day, three </a:t>
            </a:r>
            <a:r>
              <a:rPr lang="en-US" sz="1900" dirty="0"/>
              <a:t>letter </a:t>
            </a:r>
            <a:r>
              <a:rPr lang="en-US" sz="1900" dirty="0" smtClean="0"/>
              <a:t>month, </a:t>
            </a:r>
            <a:r>
              <a:rPr lang="en-US" sz="1900" dirty="0"/>
              <a:t>four digit </a:t>
            </a:r>
            <a:r>
              <a:rPr lang="en-US" sz="1900" dirty="0" smtClean="0"/>
              <a:t>year e.g. 03MAR2014</a:t>
            </a:r>
          </a:p>
          <a:p>
            <a:r>
              <a:rPr lang="en-US" sz="1900" dirty="0"/>
              <a:t>Cross out with only one </a:t>
            </a:r>
            <a:r>
              <a:rPr lang="en-US" sz="1900" dirty="0" smtClean="0"/>
              <a:t>line. Initial </a:t>
            </a:r>
            <a:r>
              <a:rPr lang="en-US" sz="1900" dirty="0"/>
              <a:t>and date </a:t>
            </a:r>
            <a:r>
              <a:rPr lang="en-US" sz="1900" dirty="0" smtClean="0"/>
              <a:t>mistake e.g. G.L.08MAY2015</a:t>
            </a:r>
            <a:endParaRPr lang="en-US" sz="1900" dirty="0"/>
          </a:p>
          <a:p>
            <a:r>
              <a:rPr lang="en-US" sz="1900" dirty="0"/>
              <a:t>Feel free to use abbreviations in your note-taking to save time. Include an abbreviation glossary in your notebook for clarity</a:t>
            </a:r>
            <a:r>
              <a:rPr lang="en-US" sz="1900" dirty="0" smtClean="0"/>
              <a:t>.</a:t>
            </a:r>
            <a:endParaRPr lang="en-US" sz="1900" dirty="0"/>
          </a:p>
        </p:txBody>
      </p:sp>
      <p:pic>
        <p:nvPicPr>
          <p:cNvPr id="11" name="Content Placeholder 10"/>
          <p:cNvPicPr>
            <a:picLocks noGrp="1" noChangeAspect="1"/>
          </p:cNvPicPr>
          <p:nvPr>
            <p:ph sz="half" idx="2"/>
          </p:nvPr>
        </p:nvPicPr>
        <p:blipFill rotWithShape="1">
          <a:blip r:embed="rId2"/>
          <a:srcRect l="2649" t="4311" r="4077" b="11122"/>
          <a:stretch/>
        </p:blipFill>
        <p:spPr>
          <a:xfrm>
            <a:off x="4408715" y="1433287"/>
            <a:ext cx="7039428" cy="4463142"/>
          </a:xfrm>
        </p:spPr>
      </p:pic>
    </p:spTree>
    <p:extLst>
      <p:ext uri="{BB962C8B-B14F-4D97-AF65-F5344CB8AC3E}">
        <p14:creationId xmlns:p14="http://schemas.microsoft.com/office/powerpoint/2010/main" val="424784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98530" cy="1096962"/>
          </a:xfrm>
        </p:spPr>
        <p:txBody>
          <a:bodyPr/>
          <a:lstStyle/>
          <a:p>
            <a:r>
              <a:rPr lang="en-US" dirty="0" smtClean="0"/>
              <a:t>Exercise your science muscles</a:t>
            </a:r>
            <a:endParaRPr lang="en-US" dirty="0"/>
          </a:p>
        </p:txBody>
      </p:sp>
      <p:sp>
        <p:nvSpPr>
          <p:cNvPr id="4" name="Content Placeholder 3"/>
          <p:cNvSpPr>
            <a:spLocks noGrp="1"/>
          </p:cNvSpPr>
          <p:nvPr>
            <p:ph sz="half" idx="2"/>
          </p:nvPr>
        </p:nvSpPr>
        <p:spPr>
          <a:xfrm>
            <a:off x="6371773" y="1672772"/>
            <a:ext cx="4914900" cy="4571999"/>
          </a:xfrm>
        </p:spPr>
        <p:txBody>
          <a:bodyPr>
            <a:normAutofit/>
          </a:bodyPr>
          <a:lstStyle/>
          <a:p>
            <a:pPr marL="0" indent="0" algn="just">
              <a:buNone/>
            </a:pPr>
            <a:r>
              <a:rPr lang="en-US" dirty="0" smtClean="0"/>
              <a:t>Writing </a:t>
            </a:r>
            <a:r>
              <a:rPr lang="en-US" dirty="0"/>
              <a:t>copious, exhaustive analyses of your experiments </a:t>
            </a:r>
            <a:r>
              <a:rPr lang="en-US" dirty="0" smtClean="0"/>
              <a:t>is </a:t>
            </a:r>
            <a:r>
              <a:rPr lang="en-US" dirty="0"/>
              <a:t>not simply for other people’s </a:t>
            </a:r>
            <a:r>
              <a:rPr lang="en-US" dirty="0" smtClean="0"/>
              <a:t>benefit. </a:t>
            </a:r>
          </a:p>
          <a:p>
            <a:pPr marL="0" indent="0" algn="just">
              <a:buNone/>
            </a:pPr>
            <a:r>
              <a:rPr lang="en-US" dirty="0" smtClean="0"/>
              <a:t>Learning how to evaluate your work in a more </a:t>
            </a:r>
            <a:r>
              <a:rPr lang="en-US" dirty="0" smtClean="0"/>
              <a:t>rigorous </a:t>
            </a:r>
            <a:r>
              <a:rPr lang="en-US" dirty="0" smtClean="0"/>
              <a:t>way will improve your research for the rest of your life. </a:t>
            </a:r>
          </a:p>
          <a:p>
            <a:pPr marL="0" indent="0" algn="just">
              <a:buNone/>
            </a:pPr>
            <a:r>
              <a:rPr lang="en-US" dirty="0" smtClean="0"/>
              <a:t>It allows you to look at your own work from various vantage points, and develops your analytical and observational abilities. </a:t>
            </a:r>
          </a:p>
          <a:p>
            <a:pPr marL="0" indent="0" algn="just">
              <a:buNone/>
            </a:pPr>
            <a:r>
              <a:rPr lang="en-US" dirty="0" smtClean="0"/>
              <a:t>Practice </a:t>
            </a:r>
            <a:r>
              <a:rPr lang="en-US" dirty="0"/>
              <a:t>makes </a:t>
            </a:r>
            <a:r>
              <a:rPr lang="en-US" dirty="0" smtClean="0"/>
              <a:t>perfect. This </a:t>
            </a:r>
            <a:r>
              <a:rPr lang="en-US" dirty="0"/>
              <a:t>type of note taking becomes easier and faster over time. </a:t>
            </a:r>
          </a:p>
          <a:p>
            <a:pPr marL="0" indent="0" algn="just">
              <a:buNone/>
            </a:pPr>
            <a:endParaRPr lang="en-US" dirty="0"/>
          </a:p>
        </p:txBody>
      </p:sp>
      <p:pic>
        <p:nvPicPr>
          <p:cNvPr id="8" name="Content Placeholder 7"/>
          <p:cNvPicPr>
            <a:picLocks noGrp="1" noChangeAspect="1"/>
          </p:cNvPicPr>
          <p:nvPr>
            <p:ph sz="half" idx="1"/>
          </p:nvPr>
        </p:nvPicPr>
        <p:blipFill>
          <a:blip r:embed="rId3"/>
          <a:srcRect t="-5581" b="-5581"/>
          <a:stretch>
            <a:fillRect/>
          </a:stretch>
        </p:blipFill>
        <p:spPr>
          <a:xfrm>
            <a:off x="1050471" y="1600200"/>
            <a:ext cx="4914900" cy="4571999"/>
          </a:xfrm>
        </p:spPr>
      </p:pic>
    </p:spTree>
    <p:extLst>
      <p:ext uri="{BB962C8B-B14F-4D97-AF65-F5344CB8AC3E}">
        <p14:creationId xmlns:p14="http://schemas.microsoft.com/office/powerpoint/2010/main" val="32772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832</Words>
  <Application>Microsoft Macintosh PowerPoint</Application>
  <PresentationFormat>Custom</PresentationFormat>
  <Paragraphs>73</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Academic Literature 16x9</vt:lpstr>
      <vt:lpstr>Good Practices: Keeping BASIC academic lab notes</vt:lpstr>
      <vt:lpstr>Your laboratory notebook is…</vt:lpstr>
      <vt:lpstr>Thankfully, we are not in industry</vt:lpstr>
      <vt:lpstr>Common experimental notes</vt:lpstr>
      <vt:lpstr>The goal</vt:lpstr>
      <vt:lpstr>After all… The Scientific Method</vt:lpstr>
      <vt:lpstr>Tips and tricks</vt:lpstr>
      <vt:lpstr>Tips and tricks cont.</vt:lpstr>
      <vt:lpstr>Exercise your science muscles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2015-06-03T16:42:22Z</dcterms:created>
  <dcterms:modified xsi:type="dcterms:W3CDTF">2016-01-10T23:52:56Z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